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0" r:id="rId3"/>
    <p:sldId id="257" r:id="rId4"/>
    <p:sldId id="272" r:id="rId5"/>
    <p:sldId id="263" r:id="rId6"/>
    <p:sldId id="273" r:id="rId7"/>
    <p:sldId id="258" r:id="rId8"/>
    <p:sldId id="259" r:id="rId9"/>
    <p:sldId id="271" r:id="rId10"/>
    <p:sldId id="261" r:id="rId11"/>
    <p:sldId id="267" r:id="rId12"/>
    <p:sldId id="270" r:id="rId13"/>
    <p:sldId id="274" r:id="rId14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34B"/>
    <a:srgbClr val="AB0520"/>
    <a:srgbClr val="81D3EB"/>
    <a:srgbClr val="378DB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12"/>
    <p:restoredTop sz="96327"/>
  </p:normalViewPr>
  <p:slideViewPr>
    <p:cSldViewPr>
      <p:cViewPr varScale="1">
        <p:scale>
          <a:sx n="74" d="100"/>
          <a:sy n="74" d="100"/>
        </p:scale>
        <p:origin x="114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BC964FAE-167D-D14E-9B31-CFB386F6FA0B}"/>
              </a:ext>
            </a:extLst>
          </p:cNvPr>
          <p:cNvSpPr/>
          <p:nvPr userDrawn="1"/>
        </p:nvSpPr>
        <p:spPr>
          <a:xfrm>
            <a:off x="0" y="0"/>
            <a:ext cx="16078200" cy="10287000"/>
          </a:xfrm>
          <a:custGeom>
            <a:avLst/>
            <a:gdLst/>
            <a:ahLst/>
            <a:cxnLst/>
            <a:rect l="l" t="t" r="r" b="b"/>
            <a:pathLst>
              <a:path w="15273655" h="10287000">
                <a:moveTo>
                  <a:pt x="0" y="10286999"/>
                </a:moveTo>
                <a:lnTo>
                  <a:pt x="15273307" y="10286999"/>
                </a:lnTo>
                <a:lnTo>
                  <a:pt x="15273307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12EE1B61-6465-FA43-B80B-E59A6580F405}"/>
              </a:ext>
            </a:extLst>
          </p:cNvPr>
          <p:cNvSpPr/>
          <p:nvPr userDrawn="1"/>
        </p:nvSpPr>
        <p:spPr>
          <a:xfrm rot="16200000">
            <a:off x="11113" y="-32106"/>
            <a:ext cx="3014980" cy="3037205"/>
          </a:xfrm>
          <a:custGeom>
            <a:avLst/>
            <a:gdLst/>
            <a:ahLst/>
            <a:cxnLst/>
            <a:rect l="l" t="t" r="r" b="b"/>
            <a:pathLst>
              <a:path w="3014980" h="3037205">
                <a:moveTo>
                  <a:pt x="3014693" y="3037034"/>
                </a:moveTo>
                <a:lnTo>
                  <a:pt x="2975246" y="3036722"/>
                </a:lnTo>
                <a:lnTo>
                  <a:pt x="2927023" y="3035575"/>
                </a:lnTo>
                <a:lnTo>
                  <a:pt x="2878985" y="3033672"/>
                </a:lnTo>
                <a:lnTo>
                  <a:pt x="2831136" y="3031018"/>
                </a:lnTo>
                <a:lnTo>
                  <a:pt x="2783484" y="3027618"/>
                </a:lnTo>
                <a:lnTo>
                  <a:pt x="2736034" y="3023479"/>
                </a:lnTo>
                <a:lnTo>
                  <a:pt x="2688792" y="3018606"/>
                </a:lnTo>
                <a:lnTo>
                  <a:pt x="2641763" y="3013004"/>
                </a:lnTo>
                <a:lnTo>
                  <a:pt x="2594953" y="3006680"/>
                </a:lnTo>
                <a:lnTo>
                  <a:pt x="2548369" y="2999639"/>
                </a:lnTo>
                <a:lnTo>
                  <a:pt x="2502015" y="2991887"/>
                </a:lnTo>
                <a:lnTo>
                  <a:pt x="2455898" y="2983430"/>
                </a:lnTo>
                <a:lnTo>
                  <a:pt x="2410024" y="2974274"/>
                </a:lnTo>
                <a:lnTo>
                  <a:pt x="2364397" y="2964424"/>
                </a:lnTo>
                <a:lnTo>
                  <a:pt x="2319025" y="2953886"/>
                </a:lnTo>
                <a:lnTo>
                  <a:pt x="2273912" y="2942666"/>
                </a:lnTo>
                <a:lnTo>
                  <a:pt x="2229065" y="2930770"/>
                </a:lnTo>
                <a:lnTo>
                  <a:pt x="2184489" y="2918203"/>
                </a:lnTo>
                <a:lnTo>
                  <a:pt x="2140190" y="2904971"/>
                </a:lnTo>
                <a:lnTo>
                  <a:pt x="2096175" y="2891079"/>
                </a:lnTo>
                <a:lnTo>
                  <a:pt x="2052447" y="2876535"/>
                </a:lnTo>
                <a:lnTo>
                  <a:pt x="2009015" y="2861343"/>
                </a:lnTo>
                <a:lnTo>
                  <a:pt x="1965882" y="2845509"/>
                </a:lnTo>
                <a:lnTo>
                  <a:pt x="1923056" y="2829039"/>
                </a:lnTo>
                <a:lnTo>
                  <a:pt x="1880541" y="2811938"/>
                </a:lnTo>
                <a:lnTo>
                  <a:pt x="1838344" y="2794213"/>
                </a:lnTo>
                <a:lnTo>
                  <a:pt x="1796470" y="2775869"/>
                </a:lnTo>
                <a:lnTo>
                  <a:pt x="1754925" y="2756913"/>
                </a:lnTo>
                <a:lnTo>
                  <a:pt x="1713716" y="2737348"/>
                </a:lnTo>
                <a:lnTo>
                  <a:pt x="1672847" y="2717182"/>
                </a:lnTo>
                <a:lnTo>
                  <a:pt x="1632324" y="2696421"/>
                </a:lnTo>
                <a:lnTo>
                  <a:pt x="1592154" y="2675069"/>
                </a:lnTo>
                <a:lnTo>
                  <a:pt x="1552341" y="2653133"/>
                </a:lnTo>
                <a:lnTo>
                  <a:pt x="1512893" y="2630619"/>
                </a:lnTo>
                <a:lnTo>
                  <a:pt x="1473814" y="2607531"/>
                </a:lnTo>
                <a:lnTo>
                  <a:pt x="1435111" y="2583877"/>
                </a:lnTo>
                <a:lnTo>
                  <a:pt x="1396788" y="2559661"/>
                </a:lnTo>
                <a:lnTo>
                  <a:pt x="1358853" y="2534890"/>
                </a:lnTo>
                <a:lnTo>
                  <a:pt x="1321310" y="2509569"/>
                </a:lnTo>
                <a:lnTo>
                  <a:pt x="1284166" y="2483705"/>
                </a:lnTo>
                <a:lnTo>
                  <a:pt x="1247426" y="2457301"/>
                </a:lnTo>
                <a:lnTo>
                  <a:pt x="1211097" y="2430366"/>
                </a:lnTo>
                <a:lnTo>
                  <a:pt x="1175183" y="2402904"/>
                </a:lnTo>
                <a:lnTo>
                  <a:pt x="1139691" y="2374920"/>
                </a:lnTo>
                <a:lnTo>
                  <a:pt x="1104626" y="2346422"/>
                </a:lnTo>
                <a:lnTo>
                  <a:pt x="1069994" y="2317414"/>
                </a:lnTo>
                <a:lnTo>
                  <a:pt x="1035801" y="2287902"/>
                </a:lnTo>
                <a:lnTo>
                  <a:pt x="1002053" y="2257892"/>
                </a:lnTo>
                <a:lnTo>
                  <a:pt x="968756" y="2227391"/>
                </a:lnTo>
                <a:lnTo>
                  <a:pt x="935915" y="2196402"/>
                </a:lnTo>
                <a:lnTo>
                  <a:pt x="903536" y="2164933"/>
                </a:lnTo>
                <a:lnTo>
                  <a:pt x="871625" y="2132989"/>
                </a:lnTo>
                <a:lnTo>
                  <a:pt x="840187" y="2100576"/>
                </a:lnTo>
                <a:lnTo>
                  <a:pt x="809229" y="2067700"/>
                </a:lnTo>
                <a:lnTo>
                  <a:pt x="778757" y="2034366"/>
                </a:lnTo>
                <a:lnTo>
                  <a:pt x="748775" y="2000580"/>
                </a:lnTo>
                <a:lnTo>
                  <a:pt x="719290" y="1966348"/>
                </a:lnTo>
                <a:lnTo>
                  <a:pt x="690307" y="1931675"/>
                </a:lnTo>
                <a:lnTo>
                  <a:pt x="661833" y="1896568"/>
                </a:lnTo>
                <a:lnTo>
                  <a:pt x="633873" y="1861032"/>
                </a:lnTo>
                <a:lnTo>
                  <a:pt x="606433" y="1825073"/>
                </a:lnTo>
                <a:lnTo>
                  <a:pt x="579519" y="1788696"/>
                </a:lnTo>
                <a:lnTo>
                  <a:pt x="553136" y="1751908"/>
                </a:lnTo>
                <a:lnTo>
                  <a:pt x="527291" y="1714714"/>
                </a:lnTo>
                <a:lnTo>
                  <a:pt x="501988" y="1677120"/>
                </a:lnTo>
                <a:lnTo>
                  <a:pt x="477234" y="1639132"/>
                </a:lnTo>
                <a:lnTo>
                  <a:pt x="453035" y="1600755"/>
                </a:lnTo>
                <a:lnTo>
                  <a:pt x="429396" y="1561995"/>
                </a:lnTo>
                <a:lnTo>
                  <a:pt x="406324" y="1522859"/>
                </a:lnTo>
                <a:lnTo>
                  <a:pt x="383823" y="1483350"/>
                </a:lnTo>
                <a:lnTo>
                  <a:pt x="361900" y="1443477"/>
                </a:lnTo>
                <a:lnTo>
                  <a:pt x="340561" y="1403243"/>
                </a:lnTo>
                <a:lnTo>
                  <a:pt x="319811" y="1362656"/>
                </a:lnTo>
                <a:lnTo>
                  <a:pt x="299656" y="1321720"/>
                </a:lnTo>
                <a:lnTo>
                  <a:pt x="280101" y="1280442"/>
                </a:lnTo>
                <a:lnTo>
                  <a:pt x="261154" y="1238827"/>
                </a:lnTo>
                <a:lnTo>
                  <a:pt x="242819" y="1196881"/>
                </a:lnTo>
                <a:lnTo>
                  <a:pt x="225102" y="1154609"/>
                </a:lnTo>
                <a:lnTo>
                  <a:pt x="208009" y="1112018"/>
                </a:lnTo>
                <a:lnTo>
                  <a:pt x="191545" y="1069114"/>
                </a:lnTo>
                <a:lnTo>
                  <a:pt x="175718" y="1025901"/>
                </a:lnTo>
                <a:lnTo>
                  <a:pt x="160531" y="982386"/>
                </a:lnTo>
                <a:lnTo>
                  <a:pt x="145992" y="938575"/>
                </a:lnTo>
                <a:lnTo>
                  <a:pt x="132106" y="894473"/>
                </a:lnTo>
                <a:lnTo>
                  <a:pt x="118878" y="850086"/>
                </a:lnTo>
                <a:lnTo>
                  <a:pt x="106314" y="805420"/>
                </a:lnTo>
                <a:lnTo>
                  <a:pt x="94421" y="760481"/>
                </a:lnTo>
                <a:lnTo>
                  <a:pt x="83204" y="715273"/>
                </a:lnTo>
                <a:lnTo>
                  <a:pt x="72669" y="669804"/>
                </a:lnTo>
                <a:lnTo>
                  <a:pt x="62821" y="624079"/>
                </a:lnTo>
                <a:lnTo>
                  <a:pt x="53667" y="578103"/>
                </a:lnTo>
                <a:lnTo>
                  <a:pt x="45211" y="531883"/>
                </a:lnTo>
                <a:lnTo>
                  <a:pt x="37461" y="485423"/>
                </a:lnTo>
                <a:lnTo>
                  <a:pt x="30421" y="438731"/>
                </a:lnTo>
                <a:lnTo>
                  <a:pt x="24098" y="391811"/>
                </a:lnTo>
                <a:lnTo>
                  <a:pt x="18497" y="344669"/>
                </a:lnTo>
                <a:lnTo>
                  <a:pt x="13624" y="297312"/>
                </a:lnTo>
                <a:lnTo>
                  <a:pt x="9485" y="249744"/>
                </a:lnTo>
                <a:lnTo>
                  <a:pt x="6086" y="201972"/>
                </a:lnTo>
                <a:lnTo>
                  <a:pt x="3402" y="153237"/>
                </a:lnTo>
                <a:lnTo>
                  <a:pt x="1523" y="105575"/>
                </a:lnTo>
                <a:lnTo>
                  <a:pt x="383" y="57471"/>
                </a:lnTo>
                <a:lnTo>
                  <a:pt x="0" y="8956"/>
                </a:lnTo>
                <a:lnTo>
                  <a:pt x="70" y="0"/>
                </a:lnTo>
                <a:lnTo>
                  <a:pt x="1664966" y="0"/>
                </a:lnTo>
                <a:lnTo>
                  <a:pt x="1664806" y="8956"/>
                </a:lnTo>
                <a:lnTo>
                  <a:pt x="1665670" y="57488"/>
                </a:lnTo>
                <a:lnTo>
                  <a:pt x="1668261" y="105838"/>
                </a:lnTo>
                <a:lnTo>
                  <a:pt x="1672482" y="153237"/>
                </a:lnTo>
                <a:lnTo>
                  <a:pt x="1678374" y="200427"/>
                </a:lnTo>
                <a:lnTo>
                  <a:pt x="1685883" y="247118"/>
                </a:lnTo>
                <a:lnTo>
                  <a:pt x="1694981" y="293278"/>
                </a:lnTo>
                <a:lnTo>
                  <a:pt x="1705637" y="338880"/>
                </a:lnTo>
                <a:lnTo>
                  <a:pt x="1717822" y="383893"/>
                </a:lnTo>
                <a:lnTo>
                  <a:pt x="1731508" y="428288"/>
                </a:lnTo>
                <a:lnTo>
                  <a:pt x="1746664" y="472036"/>
                </a:lnTo>
                <a:lnTo>
                  <a:pt x="1763261" y="515107"/>
                </a:lnTo>
                <a:lnTo>
                  <a:pt x="1781270" y="557471"/>
                </a:lnTo>
                <a:lnTo>
                  <a:pt x="1800661" y="599101"/>
                </a:lnTo>
                <a:lnTo>
                  <a:pt x="1821405" y="639965"/>
                </a:lnTo>
                <a:lnTo>
                  <a:pt x="1843473" y="680035"/>
                </a:lnTo>
                <a:lnTo>
                  <a:pt x="1866835" y="719281"/>
                </a:lnTo>
                <a:lnTo>
                  <a:pt x="1891462" y="757674"/>
                </a:lnTo>
                <a:lnTo>
                  <a:pt x="1917324" y="795185"/>
                </a:lnTo>
                <a:lnTo>
                  <a:pt x="1944392" y="831783"/>
                </a:lnTo>
                <a:lnTo>
                  <a:pt x="1972636" y="867440"/>
                </a:lnTo>
                <a:lnTo>
                  <a:pt x="2002028" y="902127"/>
                </a:lnTo>
                <a:lnTo>
                  <a:pt x="2032537" y="935813"/>
                </a:lnTo>
                <a:lnTo>
                  <a:pt x="2064135" y="968470"/>
                </a:lnTo>
                <a:lnTo>
                  <a:pt x="2096792" y="1000067"/>
                </a:lnTo>
                <a:lnTo>
                  <a:pt x="2130478" y="1030577"/>
                </a:lnTo>
                <a:lnTo>
                  <a:pt x="2165164" y="1059968"/>
                </a:lnTo>
                <a:lnTo>
                  <a:pt x="2200822" y="1088213"/>
                </a:lnTo>
                <a:lnTo>
                  <a:pt x="2237420" y="1115281"/>
                </a:lnTo>
                <a:lnTo>
                  <a:pt x="2274930" y="1141143"/>
                </a:lnTo>
                <a:lnTo>
                  <a:pt x="2313324" y="1165770"/>
                </a:lnTo>
                <a:lnTo>
                  <a:pt x="2352570" y="1189131"/>
                </a:lnTo>
                <a:lnTo>
                  <a:pt x="2392640" y="1211199"/>
                </a:lnTo>
                <a:lnTo>
                  <a:pt x="2433504" y="1231943"/>
                </a:lnTo>
                <a:lnTo>
                  <a:pt x="2475133" y="1251335"/>
                </a:lnTo>
                <a:lnTo>
                  <a:pt x="2517498" y="1269344"/>
                </a:lnTo>
                <a:lnTo>
                  <a:pt x="2560569" y="1285941"/>
                </a:lnTo>
                <a:lnTo>
                  <a:pt x="2604317" y="1301097"/>
                </a:lnTo>
                <a:lnTo>
                  <a:pt x="2648712" y="1314782"/>
                </a:lnTo>
                <a:lnTo>
                  <a:pt x="2693725" y="1326968"/>
                </a:lnTo>
                <a:lnTo>
                  <a:pt x="2739326" y="1337624"/>
                </a:lnTo>
                <a:lnTo>
                  <a:pt x="2785487" y="1346721"/>
                </a:lnTo>
                <a:lnTo>
                  <a:pt x="2832177" y="1354231"/>
                </a:lnTo>
                <a:lnTo>
                  <a:pt x="2879368" y="1360122"/>
                </a:lnTo>
                <a:lnTo>
                  <a:pt x="2927030" y="1364367"/>
                </a:lnTo>
                <a:lnTo>
                  <a:pt x="2975133" y="1366936"/>
                </a:lnTo>
                <a:lnTo>
                  <a:pt x="3014693" y="1367639"/>
                </a:lnTo>
                <a:lnTo>
                  <a:pt x="3014693" y="3037034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00C34A68-DC90-744C-B0FE-E84B6047B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" y="4138342"/>
            <a:ext cx="2044700" cy="1917700"/>
          </a:xfrm>
          <a:prstGeom prst="rect">
            <a:avLst/>
          </a:prstGeom>
        </p:spPr>
      </p:pic>
      <p:sp>
        <p:nvSpPr>
          <p:cNvPr id="9" name="object 6">
            <a:extLst>
              <a:ext uri="{FF2B5EF4-FFF2-40B4-BE49-F238E27FC236}">
                <a16:creationId xmlns:a16="http://schemas.microsoft.com/office/drawing/2014/main" id="{D192628B-3169-7649-9111-EBB485710895}"/>
              </a:ext>
            </a:extLst>
          </p:cNvPr>
          <p:cNvSpPr/>
          <p:nvPr userDrawn="1"/>
        </p:nvSpPr>
        <p:spPr>
          <a:xfrm>
            <a:off x="15272836" y="0"/>
            <a:ext cx="3014980" cy="3037205"/>
          </a:xfrm>
          <a:custGeom>
            <a:avLst/>
            <a:gdLst/>
            <a:ahLst/>
            <a:cxnLst/>
            <a:rect l="l" t="t" r="r" b="b"/>
            <a:pathLst>
              <a:path w="3014980" h="3037205">
                <a:moveTo>
                  <a:pt x="3014693" y="3037034"/>
                </a:moveTo>
                <a:lnTo>
                  <a:pt x="2975246" y="3036722"/>
                </a:lnTo>
                <a:lnTo>
                  <a:pt x="2927023" y="3035575"/>
                </a:lnTo>
                <a:lnTo>
                  <a:pt x="2878985" y="3033672"/>
                </a:lnTo>
                <a:lnTo>
                  <a:pt x="2831136" y="3031018"/>
                </a:lnTo>
                <a:lnTo>
                  <a:pt x="2783484" y="3027618"/>
                </a:lnTo>
                <a:lnTo>
                  <a:pt x="2736034" y="3023479"/>
                </a:lnTo>
                <a:lnTo>
                  <a:pt x="2688792" y="3018606"/>
                </a:lnTo>
                <a:lnTo>
                  <a:pt x="2641763" y="3013004"/>
                </a:lnTo>
                <a:lnTo>
                  <a:pt x="2594953" y="3006680"/>
                </a:lnTo>
                <a:lnTo>
                  <a:pt x="2548369" y="2999639"/>
                </a:lnTo>
                <a:lnTo>
                  <a:pt x="2502015" y="2991887"/>
                </a:lnTo>
                <a:lnTo>
                  <a:pt x="2455898" y="2983430"/>
                </a:lnTo>
                <a:lnTo>
                  <a:pt x="2410024" y="2974274"/>
                </a:lnTo>
                <a:lnTo>
                  <a:pt x="2364397" y="2964424"/>
                </a:lnTo>
                <a:lnTo>
                  <a:pt x="2319025" y="2953886"/>
                </a:lnTo>
                <a:lnTo>
                  <a:pt x="2273912" y="2942666"/>
                </a:lnTo>
                <a:lnTo>
                  <a:pt x="2229065" y="2930770"/>
                </a:lnTo>
                <a:lnTo>
                  <a:pt x="2184489" y="2918203"/>
                </a:lnTo>
                <a:lnTo>
                  <a:pt x="2140190" y="2904971"/>
                </a:lnTo>
                <a:lnTo>
                  <a:pt x="2096175" y="2891079"/>
                </a:lnTo>
                <a:lnTo>
                  <a:pt x="2052447" y="2876535"/>
                </a:lnTo>
                <a:lnTo>
                  <a:pt x="2009015" y="2861343"/>
                </a:lnTo>
                <a:lnTo>
                  <a:pt x="1965882" y="2845509"/>
                </a:lnTo>
                <a:lnTo>
                  <a:pt x="1923056" y="2829039"/>
                </a:lnTo>
                <a:lnTo>
                  <a:pt x="1880541" y="2811938"/>
                </a:lnTo>
                <a:lnTo>
                  <a:pt x="1838344" y="2794213"/>
                </a:lnTo>
                <a:lnTo>
                  <a:pt x="1796470" y="2775869"/>
                </a:lnTo>
                <a:lnTo>
                  <a:pt x="1754925" y="2756913"/>
                </a:lnTo>
                <a:lnTo>
                  <a:pt x="1713716" y="2737348"/>
                </a:lnTo>
                <a:lnTo>
                  <a:pt x="1672847" y="2717182"/>
                </a:lnTo>
                <a:lnTo>
                  <a:pt x="1632324" y="2696421"/>
                </a:lnTo>
                <a:lnTo>
                  <a:pt x="1592154" y="2675069"/>
                </a:lnTo>
                <a:lnTo>
                  <a:pt x="1552341" y="2653133"/>
                </a:lnTo>
                <a:lnTo>
                  <a:pt x="1512893" y="2630619"/>
                </a:lnTo>
                <a:lnTo>
                  <a:pt x="1473814" y="2607531"/>
                </a:lnTo>
                <a:lnTo>
                  <a:pt x="1435111" y="2583877"/>
                </a:lnTo>
                <a:lnTo>
                  <a:pt x="1396788" y="2559661"/>
                </a:lnTo>
                <a:lnTo>
                  <a:pt x="1358853" y="2534890"/>
                </a:lnTo>
                <a:lnTo>
                  <a:pt x="1321310" y="2509569"/>
                </a:lnTo>
                <a:lnTo>
                  <a:pt x="1284166" y="2483705"/>
                </a:lnTo>
                <a:lnTo>
                  <a:pt x="1247426" y="2457301"/>
                </a:lnTo>
                <a:lnTo>
                  <a:pt x="1211097" y="2430366"/>
                </a:lnTo>
                <a:lnTo>
                  <a:pt x="1175183" y="2402904"/>
                </a:lnTo>
                <a:lnTo>
                  <a:pt x="1139691" y="2374920"/>
                </a:lnTo>
                <a:lnTo>
                  <a:pt x="1104626" y="2346422"/>
                </a:lnTo>
                <a:lnTo>
                  <a:pt x="1069994" y="2317414"/>
                </a:lnTo>
                <a:lnTo>
                  <a:pt x="1035801" y="2287902"/>
                </a:lnTo>
                <a:lnTo>
                  <a:pt x="1002053" y="2257892"/>
                </a:lnTo>
                <a:lnTo>
                  <a:pt x="968756" y="2227391"/>
                </a:lnTo>
                <a:lnTo>
                  <a:pt x="935915" y="2196402"/>
                </a:lnTo>
                <a:lnTo>
                  <a:pt x="903536" y="2164933"/>
                </a:lnTo>
                <a:lnTo>
                  <a:pt x="871625" y="2132989"/>
                </a:lnTo>
                <a:lnTo>
                  <a:pt x="840187" y="2100576"/>
                </a:lnTo>
                <a:lnTo>
                  <a:pt x="809229" y="2067700"/>
                </a:lnTo>
                <a:lnTo>
                  <a:pt x="778757" y="2034366"/>
                </a:lnTo>
                <a:lnTo>
                  <a:pt x="748775" y="2000580"/>
                </a:lnTo>
                <a:lnTo>
                  <a:pt x="719290" y="1966348"/>
                </a:lnTo>
                <a:lnTo>
                  <a:pt x="690307" y="1931675"/>
                </a:lnTo>
                <a:lnTo>
                  <a:pt x="661833" y="1896568"/>
                </a:lnTo>
                <a:lnTo>
                  <a:pt x="633873" y="1861032"/>
                </a:lnTo>
                <a:lnTo>
                  <a:pt x="606433" y="1825073"/>
                </a:lnTo>
                <a:lnTo>
                  <a:pt x="579519" y="1788696"/>
                </a:lnTo>
                <a:lnTo>
                  <a:pt x="553136" y="1751908"/>
                </a:lnTo>
                <a:lnTo>
                  <a:pt x="527291" y="1714714"/>
                </a:lnTo>
                <a:lnTo>
                  <a:pt x="501988" y="1677120"/>
                </a:lnTo>
                <a:lnTo>
                  <a:pt x="477234" y="1639132"/>
                </a:lnTo>
                <a:lnTo>
                  <a:pt x="453035" y="1600755"/>
                </a:lnTo>
                <a:lnTo>
                  <a:pt x="429396" y="1561995"/>
                </a:lnTo>
                <a:lnTo>
                  <a:pt x="406324" y="1522859"/>
                </a:lnTo>
                <a:lnTo>
                  <a:pt x="383823" y="1483350"/>
                </a:lnTo>
                <a:lnTo>
                  <a:pt x="361900" y="1443477"/>
                </a:lnTo>
                <a:lnTo>
                  <a:pt x="340561" y="1403243"/>
                </a:lnTo>
                <a:lnTo>
                  <a:pt x="319811" y="1362656"/>
                </a:lnTo>
                <a:lnTo>
                  <a:pt x="299656" y="1321720"/>
                </a:lnTo>
                <a:lnTo>
                  <a:pt x="280101" y="1280442"/>
                </a:lnTo>
                <a:lnTo>
                  <a:pt x="261154" y="1238827"/>
                </a:lnTo>
                <a:lnTo>
                  <a:pt x="242819" y="1196881"/>
                </a:lnTo>
                <a:lnTo>
                  <a:pt x="225102" y="1154609"/>
                </a:lnTo>
                <a:lnTo>
                  <a:pt x="208009" y="1112018"/>
                </a:lnTo>
                <a:lnTo>
                  <a:pt x="191545" y="1069114"/>
                </a:lnTo>
                <a:lnTo>
                  <a:pt x="175718" y="1025901"/>
                </a:lnTo>
                <a:lnTo>
                  <a:pt x="160531" y="982386"/>
                </a:lnTo>
                <a:lnTo>
                  <a:pt x="145992" y="938575"/>
                </a:lnTo>
                <a:lnTo>
                  <a:pt x="132106" y="894473"/>
                </a:lnTo>
                <a:lnTo>
                  <a:pt x="118878" y="850086"/>
                </a:lnTo>
                <a:lnTo>
                  <a:pt x="106314" y="805420"/>
                </a:lnTo>
                <a:lnTo>
                  <a:pt x="94421" y="760481"/>
                </a:lnTo>
                <a:lnTo>
                  <a:pt x="83204" y="715273"/>
                </a:lnTo>
                <a:lnTo>
                  <a:pt x="72669" y="669804"/>
                </a:lnTo>
                <a:lnTo>
                  <a:pt x="62821" y="624079"/>
                </a:lnTo>
                <a:lnTo>
                  <a:pt x="53667" y="578103"/>
                </a:lnTo>
                <a:lnTo>
                  <a:pt x="45211" y="531883"/>
                </a:lnTo>
                <a:lnTo>
                  <a:pt x="37461" y="485423"/>
                </a:lnTo>
                <a:lnTo>
                  <a:pt x="30421" y="438731"/>
                </a:lnTo>
                <a:lnTo>
                  <a:pt x="24098" y="391811"/>
                </a:lnTo>
                <a:lnTo>
                  <a:pt x="18497" y="344669"/>
                </a:lnTo>
                <a:lnTo>
                  <a:pt x="13624" y="297312"/>
                </a:lnTo>
                <a:lnTo>
                  <a:pt x="9485" y="249744"/>
                </a:lnTo>
                <a:lnTo>
                  <a:pt x="6086" y="201972"/>
                </a:lnTo>
                <a:lnTo>
                  <a:pt x="3402" y="153237"/>
                </a:lnTo>
                <a:lnTo>
                  <a:pt x="1523" y="105575"/>
                </a:lnTo>
                <a:lnTo>
                  <a:pt x="383" y="57471"/>
                </a:lnTo>
                <a:lnTo>
                  <a:pt x="0" y="8956"/>
                </a:lnTo>
                <a:lnTo>
                  <a:pt x="70" y="0"/>
                </a:lnTo>
                <a:lnTo>
                  <a:pt x="1664966" y="0"/>
                </a:lnTo>
                <a:lnTo>
                  <a:pt x="1664806" y="8956"/>
                </a:lnTo>
                <a:lnTo>
                  <a:pt x="1665670" y="57488"/>
                </a:lnTo>
                <a:lnTo>
                  <a:pt x="1668261" y="105838"/>
                </a:lnTo>
                <a:lnTo>
                  <a:pt x="1672482" y="153237"/>
                </a:lnTo>
                <a:lnTo>
                  <a:pt x="1678374" y="200427"/>
                </a:lnTo>
                <a:lnTo>
                  <a:pt x="1685883" y="247118"/>
                </a:lnTo>
                <a:lnTo>
                  <a:pt x="1694981" y="293278"/>
                </a:lnTo>
                <a:lnTo>
                  <a:pt x="1705637" y="338880"/>
                </a:lnTo>
                <a:lnTo>
                  <a:pt x="1717822" y="383893"/>
                </a:lnTo>
                <a:lnTo>
                  <a:pt x="1731508" y="428288"/>
                </a:lnTo>
                <a:lnTo>
                  <a:pt x="1746664" y="472036"/>
                </a:lnTo>
                <a:lnTo>
                  <a:pt x="1763261" y="515107"/>
                </a:lnTo>
                <a:lnTo>
                  <a:pt x="1781270" y="557471"/>
                </a:lnTo>
                <a:lnTo>
                  <a:pt x="1800661" y="599101"/>
                </a:lnTo>
                <a:lnTo>
                  <a:pt x="1821405" y="639965"/>
                </a:lnTo>
                <a:lnTo>
                  <a:pt x="1843473" y="680035"/>
                </a:lnTo>
                <a:lnTo>
                  <a:pt x="1866835" y="719281"/>
                </a:lnTo>
                <a:lnTo>
                  <a:pt x="1891462" y="757674"/>
                </a:lnTo>
                <a:lnTo>
                  <a:pt x="1917324" y="795185"/>
                </a:lnTo>
                <a:lnTo>
                  <a:pt x="1944392" y="831783"/>
                </a:lnTo>
                <a:lnTo>
                  <a:pt x="1972636" y="867440"/>
                </a:lnTo>
                <a:lnTo>
                  <a:pt x="2002028" y="902127"/>
                </a:lnTo>
                <a:lnTo>
                  <a:pt x="2032537" y="935813"/>
                </a:lnTo>
                <a:lnTo>
                  <a:pt x="2064135" y="968470"/>
                </a:lnTo>
                <a:lnTo>
                  <a:pt x="2096792" y="1000067"/>
                </a:lnTo>
                <a:lnTo>
                  <a:pt x="2130478" y="1030577"/>
                </a:lnTo>
                <a:lnTo>
                  <a:pt x="2165164" y="1059968"/>
                </a:lnTo>
                <a:lnTo>
                  <a:pt x="2200822" y="1088213"/>
                </a:lnTo>
                <a:lnTo>
                  <a:pt x="2237420" y="1115281"/>
                </a:lnTo>
                <a:lnTo>
                  <a:pt x="2274930" y="1141143"/>
                </a:lnTo>
                <a:lnTo>
                  <a:pt x="2313324" y="1165770"/>
                </a:lnTo>
                <a:lnTo>
                  <a:pt x="2352570" y="1189131"/>
                </a:lnTo>
                <a:lnTo>
                  <a:pt x="2392640" y="1211199"/>
                </a:lnTo>
                <a:lnTo>
                  <a:pt x="2433504" y="1231943"/>
                </a:lnTo>
                <a:lnTo>
                  <a:pt x="2475133" y="1251335"/>
                </a:lnTo>
                <a:lnTo>
                  <a:pt x="2517498" y="1269344"/>
                </a:lnTo>
                <a:lnTo>
                  <a:pt x="2560569" y="1285941"/>
                </a:lnTo>
                <a:lnTo>
                  <a:pt x="2604317" y="1301097"/>
                </a:lnTo>
                <a:lnTo>
                  <a:pt x="2648712" y="1314782"/>
                </a:lnTo>
                <a:lnTo>
                  <a:pt x="2693725" y="1326968"/>
                </a:lnTo>
                <a:lnTo>
                  <a:pt x="2739326" y="1337624"/>
                </a:lnTo>
                <a:lnTo>
                  <a:pt x="2785487" y="1346721"/>
                </a:lnTo>
                <a:lnTo>
                  <a:pt x="2832177" y="1354231"/>
                </a:lnTo>
                <a:lnTo>
                  <a:pt x="2879368" y="1360122"/>
                </a:lnTo>
                <a:lnTo>
                  <a:pt x="2927030" y="1364367"/>
                </a:lnTo>
                <a:lnTo>
                  <a:pt x="2975133" y="1366936"/>
                </a:lnTo>
                <a:lnTo>
                  <a:pt x="3014693" y="1367639"/>
                </a:lnTo>
                <a:lnTo>
                  <a:pt x="3014693" y="3037034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 dirty="0">
              <a:solidFill>
                <a:srgbClr val="AB0520"/>
              </a:solidFill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299EE2A8-8AC1-754D-A093-D5D9A248520F}"/>
              </a:ext>
            </a:extLst>
          </p:cNvPr>
          <p:cNvSpPr/>
          <p:nvPr userDrawn="1"/>
        </p:nvSpPr>
        <p:spPr>
          <a:xfrm>
            <a:off x="12910636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BC964FAE-167D-D14E-9B31-CFB386F6FA0B}"/>
              </a:ext>
            </a:extLst>
          </p:cNvPr>
          <p:cNvSpPr/>
          <p:nvPr userDrawn="1"/>
        </p:nvSpPr>
        <p:spPr>
          <a:xfrm>
            <a:off x="1545466" y="0"/>
            <a:ext cx="16727294" cy="10287000"/>
          </a:xfrm>
          <a:custGeom>
            <a:avLst/>
            <a:gdLst/>
            <a:ahLst/>
            <a:cxnLst/>
            <a:rect l="l" t="t" r="r" b="b"/>
            <a:pathLst>
              <a:path w="15273655" h="10287000">
                <a:moveTo>
                  <a:pt x="0" y="10286999"/>
                </a:moveTo>
                <a:lnTo>
                  <a:pt x="15273307" y="10286999"/>
                </a:lnTo>
                <a:lnTo>
                  <a:pt x="15273307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12EE1B61-6465-FA43-B80B-E59A6580F405}"/>
              </a:ext>
            </a:extLst>
          </p:cNvPr>
          <p:cNvSpPr/>
          <p:nvPr userDrawn="1"/>
        </p:nvSpPr>
        <p:spPr>
          <a:xfrm rot="16200000">
            <a:off x="11113" y="-32106"/>
            <a:ext cx="3014980" cy="3037205"/>
          </a:xfrm>
          <a:custGeom>
            <a:avLst/>
            <a:gdLst/>
            <a:ahLst/>
            <a:cxnLst/>
            <a:rect l="l" t="t" r="r" b="b"/>
            <a:pathLst>
              <a:path w="3014980" h="3037205">
                <a:moveTo>
                  <a:pt x="3014693" y="3037034"/>
                </a:moveTo>
                <a:lnTo>
                  <a:pt x="2975246" y="3036722"/>
                </a:lnTo>
                <a:lnTo>
                  <a:pt x="2927023" y="3035575"/>
                </a:lnTo>
                <a:lnTo>
                  <a:pt x="2878985" y="3033672"/>
                </a:lnTo>
                <a:lnTo>
                  <a:pt x="2831136" y="3031018"/>
                </a:lnTo>
                <a:lnTo>
                  <a:pt x="2783484" y="3027618"/>
                </a:lnTo>
                <a:lnTo>
                  <a:pt x="2736034" y="3023479"/>
                </a:lnTo>
                <a:lnTo>
                  <a:pt x="2688792" y="3018606"/>
                </a:lnTo>
                <a:lnTo>
                  <a:pt x="2641763" y="3013004"/>
                </a:lnTo>
                <a:lnTo>
                  <a:pt x="2594953" y="3006680"/>
                </a:lnTo>
                <a:lnTo>
                  <a:pt x="2548369" y="2999639"/>
                </a:lnTo>
                <a:lnTo>
                  <a:pt x="2502015" y="2991887"/>
                </a:lnTo>
                <a:lnTo>
                  <a:pt x="2455898" y="2983430"/>
                </a:lnTo>
                <a:lnTo>
                  <a:pt x="2410024" y="2974274"/>
                </a:lnTo>
                <a:lnTo>
                  <a:pt x="2364397" y="2964424"/>
                </a:lnTo>
                <a:lnTo>
                  <a:pt x="2319025" y="2953886"/>
                </a:lnTo>
                <a:lnTo>
                  <a:pt x="2273912" y="2942666"/>
                </a:lnTo>
                <a:lnTo>
                  <a:pt x="2229065" y="2930770"/>
                </a:lnTo>
                <a:lnTo>
                  <a:pt x="2184489" y="2918203"/>
                </a:lnTo>
                <a:lnTo>
                  <a:pt x="2140190" y="2904971"/>
                </a:lnTo>
                <a:lnTo>
                  <a:pt x="2096175" y="2891079"/>
                </a:lnTo>
                <a:lnTo>
                  <a:pt x="2052447" y="2876535"/>
                </a:lnTo>
                <a:lnTo>
                  <a:pt x="2009015" y="2861343"/>
                </a:lnTo>
                <a:lnTo>
                  <a:pt x="1965882" y="2845509"/>
                </a:lnTo>
                <a:lnTo>
                  <a:pt x="1923056" y="2829039"/>
                </a:lnTo>
                <a:lnTo>
                  <a:pt x="1880541" y="2811938"/>
                </a:lnTo>
                <a:lnTo>
                  <a:pt x="1838344" y="2794213"/>
                </a:lnTo>
                <a:lnTo>
                  <a:pt x="1796470" y="2775869"/>
                </a:lnTo>
                <a:lnTo>
                  <a:pt x="1754925" y="2756913"/>
                </a:lnTo>
                <a:lnTo>
                  <a:pt x="1713716" y="2737348"/>
                </a:lnTo>
                <a:lnTo>
                  <a:pt x="1672847" y="2717182"/>
                </a:lnTo>
                <a:lnTo>
                  <a:pt x="1632324" y="2696421"/>
                </a:lnTo>
                <a:lnTo>
                  <a:pt x="1592154" y="2675069"/>
                </a:lnTo>
                <a:lnTo>
                  <a:pt x="1552341" y="2653133"/>
                </a:lnTo>
                <a:lnTo>
                  <a:pt x="1512893" y="2630619"/>
                </a:lnTo>
                <a:lnTo>
                  <a:pt x="1473814" y="2607531"/>
                </a:lnTo>
                <a:lnTo>
                  <a:pt x="1435111" y="2583877"/>
                </a:lnTo>
                <a:lnTo>
                  <a:pt x="1396788" y="2559661"/>
                </a:lnTo>
                <a:lnTo>
                  <a:pt x="1358853" y="2534890"/>
                </a:lnTo>
                <a:lnTo>
                  <a:pt x="1321310" y="2509569"/>
                </a:lnTo>
                <a:lnTo>
                  <a:pt x="1284166" y="2483705"/>
                </a:lnTo>
                <a:lnTo>
                  <a:pt x="1247426" y="2457301"/>
                </a:lnTo>
                <a:lnTo>
                  <a:pt x="1211097" y="2430366"/>
                </a:lnTo>
                <a:lnTo>
                  <a:pt x="1175183" y="2402904"/>
                </a:lnTo>
                <a:lnTo>
                  <a:pt x="1139691" y="2374920"/>
                </a:lnTo>
                <a:lnTo>
                  <a:pt x="1104626" y="2346422"/>
                </a:lnTo>
                <a:lnTo>
                  <a:pt x="1069994" y="2317414"/>
                </a:lnTo>
                <a:lnTo>
                  <a:pt x="1035801" y="2287902"/>
                </a:lnTo>
                <a:lnTo>
                  <a:pt x="1002053" y="2257892"/>
                </a:lnTo>
                <a:lnTo>
                  <a:pt x="968756" y="2227391"/>
                </a:lnTo>
                <a:lnTo>
                  <a:pt x="935915" y="2196402"/>
                </a:lnTo>
                <a:lnTo>
                  <a:pt x="903536" y="2164933"/>
                </a:lnTo>
                <a:lnTo>
                  <a:pt x="871625" y="2132989"/>
                </a:lnTo>
                <a:lnTo>
                  <a:pt x="840187" y="2100576"/>
                </a:lnTo>
                <a:lnTo>
                  <a:pt x="809229" y="2067700"/>
                </a:lnTo>
                <a:lnTo>
                  <a:pt x="778757" y="2034366"/>
                </a:lnTo>
                <a:lnTo>
                  <a:pt x="748775" y="2000580"/>
                </a:lnTo>
                <a:lnTo>
                  <a:pt x="719290" y="1966348"/>
                </a:lnTo>
                <a:lnTo>
                  <a:pt x="690307" y="1931675"/>
                </a:lnTo>
                <a:lnTo>
                  <a:pt x="661833" y="1896568"/>
                </a:lnTo>
                <a:lnTo>
                  <a:pt x="633873" y="1861032"/>
                </a:lnTo>
                <a:lnTo>
                  <a:pt x="606433" y="1825073"/>
                </a:lnTo>
                <a:lnTo>
                  <a:pt x="579519" y="1788696"/>
                </a:lnTo>
                <a:lnTo>
                  <a:pt x="553136" y="1751908"/>
                </a:lnTo>
                <a:lnTo>
                  <a:pt x="527291" y="1714714"/>
                </a:lnTo>
                <a:lnTo>
                  <a:pt x="501988" y="1677120"/>
                </a:lnTo>
                <a:lnTo>
                  <a:pt x="477234" y="1639132"/>
                </a:lnTo>
                <a:lnTo>
                  <a:pt x="453035" y="1600755"/>
                </a:lnTo>
                <a:lnTo>
                  <a:pt x="429396" y="1561995"/>
                </a:lnTo>
                <a:lnTo>
                  <a:pt x="406324" y="1522859"/>
                </a:lnTo>
                <a:lnTo>
                  <a:pt x="383823" y="1483350"/>
                </a:lnTo>
                <a:lnTo>
                  <a:pt x="361900" y="1443477"/>
                </a:lnTo>
                <a:lnTo>
                  <a:pt x="340561" y="1403243"/>
                </a:lnTo>
                <a:lnTo>
                  <a:pt x="319811" y="1362656"/>
                </a:lnTo>
                <a:lnTo>
                  <a:pt x="299656" y="1321720"/>
                </a:lnTo>
                <a:lnTo>
                  <a:pt x="280101" y="1280442"/>
                </a:lnTo>
                <a:lnTo>
                  <a:pt x="261154" y="1238827"/>
                </a:lnTo>
                <a:lnTo>
                  <a:pt x="242819" y="1196881"/>
                </a:lnTo>
                <a:lnTo>
                  <a:pt x="225102" y="1154609"/>
                </a:lnTo>
                <a:lnTo>
                  <a:pt x="208009" y="1112018"/>
                </a:lnTo>
                <a:lnTo>
                  <a:pt x="191545" y="1069114"/>
                </a:lnTo>
                <a:lnTo>
                  <a:pt x="175718" y="1025901"/>
                </a:lnTo>
                <a:lnTo>
                  <a:pt x="160531" y="982386"/>
                </a:lnTo>
                <a:lnTo>
                  <a:pt x="145992" y="938575"/>
                </a:lnTo>
                <a:lnTo>
                  <a:pt x="132106" y="894473"/>
                </a:lnTo>
                <a:lnTo>
                  <a:pt x="118878" y="850086"/>
                </a:lnTo>
                <a:lnTo>
                  <a:pt x="106314" y="805420"/>
                </a:lnTo>
                <a:lnTo>
                  <a:pt x="94421" y="760481"/>
                </a:lnTo>
                <a:lnTo>
                  <a:pt x="83204" y="715273"/>
                </a:lnTo>
                <a:lnTo>
                  <a:pt x="72669" y="669804"/>
                </a:lnTo>
                <a:lnTo>
                  <a:pt x="62821" y="624079"/>
                </a:lnTo>
                <a:lnTo>
                  <a:pt x="53667" y="578103"/>
                </a:lnTo>
                <a:lnTo>
                  <a:pt x="45211" y="531883"/>
                </a:lnTo>
                <a:lnTo>
                  <a:pt x="37461" y="485423"/>
                </a:lnTo>
                <a:lnTo>
                  <a:pt x="30421" y="438731"/>
                </a:lnTo>
                <a:lnTo>
                  <a:pt x="24098" y="391811"/>
                </a:lnTo>
                <a:lnTo>
                  <a:pt x="18497" y="344669"/>
                </a:lnTo>
                <a:lnTo>
                  <a:pt x="13624" y="297312"/>
                </a:lnTo>
                <a:lnTo>
                  <a:pt x="9485" y="249744"/>
                </a:lnTo>
                <a:lnTo>
                  <a:pt x="6086" y="201972"/>
                </a:lnTo>
                <a:lnTo>
                  <a:pt x="3402" y="153237"/>
                </a:lnTo>
                <a:lnTo>
                  <a:pt x="1523" y="105575"/>
                </a:lnTo>
                <a:lnTo>
                  <a:pt x="383" y="57471"/>
                </a:lnTo>
                <a:lnTo>
                  <a:pt x="0" y="8956"/>
                </a:lnTo>
                <a:lnTo>
                  <a:pt x="70" y="0"/>
                </a:lnTo>
                <a:lnTo>
                  <a:pt x="1664966" y="0"/>
                </a:lnTo>
                <a:lnTo>
                  <a:pt x="1664806" y="8956"/>
                </a:lnTo>
                <a:lnTo>
                  <a:pt x="1665670" y="57488"/>
                </a:lnTo>
                <a:lnTo>
                  <a:pt x="1668261" y="105838"/>
                </a:lnTo>
                <a:lnTo>
                  <a:pt x="1672482" y="153237"/>
                </a:lnTo>
                <a:lnTo>
                  <a:pt x="1678374" y="200427"/>
                </a:lnTo>
                <a:lnTo>
                  <a:pt x="1685883" y="247118"/>
                </a:lnTo>
                <a:lnTo>
                  <a:pt x="1694981" y="293278"/>
                </a:lnTo>
                <a:lnTo>
                  <a:pt x="1705637" y="338880"/>
                </a:lnTo>
                <a:lnTo>
                  <a:pt x="1717822" y="383893"/>
                </a:lnTo>
                <a:lnTo>
                  <a:pt x="1731508" y="428288"/>
                </a:lnTo>
                <a:lnTo>
                  <a:pt x="1746664" y="472036"/>
                </a:lnTo>
                <a:lnTo>
                  <a:pt x="1763261" y="515107"/>
                </a:lnTo>
                <a:lnTo>
                  <a:pt x="1781270" y="557471"/>
                </a:lnTo>
                <a:lnTo>
                  <a:pt x="1800661" y="599101"/>
                </a:lnTo>
                <a:lnTo>
                  <a:pt x="1821405" y="639965"/>
                </a:lnTo>
                <a:lnTo>
                  <a:pt x="1843473" y="680035"/>
                </a:lnTo>
                <a:lnTo>
                  <a:pt x="1866835" y="719281"/>
                </a:lnTo>
                <a:lnTo>
                  <a:pt x="1891462" y="757674"/>
                </a:lnTo>
                <a:lnTo>
                  <a:pt x="1917324" y="795185"/>
                </a:lnTo>
                <a:lnTo>
                  <a:pt x="1944392" y="831783"/>
                </a:lnTo>
                <a:lnTo>
                  <a:pt x="1972636" y="867440"/>
                </a:lnTo>
                <a:lnTo>
                  <a:pt x="2002028" y="902127"/>
                </a:lnTo>
                <a:lnTo>
                  <a:pt x="2032537" y="935813"/>
                </a:lnTo>
                <a:lnTo>
                  <a:pt x="2064135" y="968470"/>
                </a:lnTo>
                <a:lnTo>
                  <a:pt x="2096792" y="1000067"/>
                </a:lnTo>
                <a:lnTo>
                  <a:pt x="2130478" y="1030577"/>
                </a:lnTo>
                <a:lnTo>
                  <a:pt x="2165164" y="1059968"/>
                </a:lnTo>
                <a:lnTo>
                  <a:pt x="2200822" y="1088213"/>
                </a:lnTo>
                <a:lnTo>
                  <a:pt x="2237420" y="1115281"/>
                </a:lnTo>
                <a:lnTo>
                  <a:pt x="2274930" y="1141143"/>
                </a:lnTo>
                <a:lnTo>
                  <a:pt x="2313324" y="1165770"/>
                </a:lnTo>
                <a:lnTo>
                  <a:pt x="2352570" y="1189131"/>
                </a:lnTo>
                <a:lnTo>
                  <a:pt x="2392640" y="1211199"/>
                </a:lnTo>
                <a:lnTo>
                  <a:pt x="2433504" y="1231943"/>
                </a:lnTo>
                <a:lnTo>
                  <a:pt x="2475133" y="1251335"/>
                </a:lnTo>
                <a:lnTo>
                  <a:pt x="2517498" y="1269344"/>
                </a:lnTo>
                <a:lnTo>
                  <a:pt x="2560569" y="1285941"/>
                </a:lnTo>
                <a:lnTo>
                  <a:pt x="2604317" y="1301097"/>
                </a:lnTo>
                <a:lnTo>
                  <a:pt x="2648712" y="1314782"/>
                </a:lnTo>
                <a:lnTo>
                  <a:pt x="2693725" y="1326968"/>
                </a:lnTo>
                <a:lnTo>
                  <a:pt x="2739326" y="1337624"/>
                </a:lnTo>
                <a:lnTo>
                  <a:pt x="2785487" y="1346721"/>
                </a:lnTo>
                <a:lnTo>
                  <a:pt x="2832177" y="1354231"/>
                </a:lnTo>
                <a:lnTo>
                  <a:pt x="2879368" y="1360122"/>
                </a:lnTo>
                <a:lnTo>
                  <a:pt x="2927030" y="1364367"/>
                </a:lnTo>
                <a:lnTo>
                  <a:pt x="2975133" y="1366936"/>
                </a:lnTo>
                <a:lnTo>
                  <a:pt x="3014693" y="1367639"/>
                </a:lnTo>
                <a:lnTo>
                  <a:pt x="3014693" y="3037034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00C34A68-DC90-744C-B0FE-E84B6047B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4600" y="1821014"/>
            <a:ext cx="2797934" cy="2624149"/>
          </a:xfrm>
          <a:prstGeom prst="rect">
            <a:avLst/>
          </a:prstGeom>
        </p:spPr>
      </p:pic>
      <p:sp>
        <p:nvSpPr>
          <p:cNvPr id="10" name="object 7">
            <a:extLst>
              <a:ext uri="{FF2B5EF4-FFF2-40B4-BE49-F238E27FC236}">
                <a16:creationId xmlns:a16="http://schemas.microsoft.com/office/drawing/2014/main" id="{299EE2A8-8AC1-754D-A093-D5D9A248520F}"/>
              </a:ext>
            </a:extLst>
          </p:cNvPr>
          <p:cNvSpPr/>
          <p:nvPr userDrawn="1"/>
        </p:nvSpPr>
        <p:spPr>
          <a:xfrm>
            <a:off x="12910636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5323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AE9211C9-BF71-1246-9880-0B4FC5B33943}"/>
              </a:ext>
            </a:extLst>
          </p:cNvPr>
          <p:cNvSpPr/>
          <p:nvPr userDrawn="1"/>
        </p:nvSpPr>
        <p:spPr>
          <a:xfrm>
            <a:off x="0" y="38181"/>
            <a:ext cx="18288000" cy="10286919"/>
          </a:xfrm>
          <a:prstGeom prst="rect">
            <a:avLst/>
          </a:prstGeom>
          <a:solidFill>
            <a:srgbClr val="0C23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bject 5">
            <a:extLst>
              <a:ext uri="{FF2B5EF4-FFF2-40B4-BE49-F238E27FC236}">
                <a16:creationId xmlns:a16="http://schemas.microsoft.com/office/drawing/2014/main" id="{3DB7CD73-F9A7-8F45-B08F-375A166FB58F}"/>
              </a:ext>
            </a:extLst>
          </p:cNvPr>
          <p:cNvSpPr/>
          <p:nvPr userDrawn="1"/>
        </p:nvSpPr>
        <p:spPr>
          <a:xfrm>
            <a:off x="0" y="8477250"/>
            <a:ext cx="1847850" cy="1847850"/>
          </a:xfrm>
          <a:custGeom>
            <a:avLst/>
            <a:gdLst/>
            <a:ahLst/>
            <a:cxnLst/>
            <a:rect l="l" t="t" r="r" b="b"/>
            <a:pathLst>
              <a:path w="1847850" h="1847850">
                <a:moveTo>
                  <a:pt x="2663" y="0"/>
                </a:moveTo>
                <a:lnTo>
                  <a:pt x="51119" y="622"/>
                </a:lnTo>
                <a:lnTo>
                  <a:pt x="99257" y="2480"/>
                </a:lnTo>
                <a:lnTo>
                  <a:pt x="147069" y="5558"/>
                </a:lnTo>
                <a:lnTo>
                  <a:pt x="194538" y="9841"/>
                </a:lnTo>
                <a:lnTo>
                  <a:pt x="241649" y="15313"/>
                </a:lnTo>
                <a:lnTo>
                  <a:pt x="288388" y="21960"/>
                </a:lnTo>
                <a:lnTo>
                  <a:pt x="334739" y="29766"/>
                </a:lnTo>
                <a:lnTo>
                  <a:pt x="380688" y="38716"/>
                </a:lnTo>
                <a:lnTo>
                  <a:pt x="426219" y="48795"/>
                </a:lnTo>
                <a:lnTo>
                  <a:pt x="471317" y="59987"/>
                </a:lnTo>
                <a:lnTo>
                  <a:pt x="515968" y="72278"/>
                </a:lnTo>
                <a:lnTo>
                  <a:pt x="560156" y="85652"/>
                </a:lnTo>
                <a:lnTo>
                  <a:pt x="603865" y="100094"/>
                </a:lnTo>
                <a:lnTo>
                  <a:pt x="647082" y="115589"/>
                </a:lnTo>
                <a:lnTo>
                  <a:pt x="689791" y="132121"/>
                </a:lnTo>
                <a:lnTo>
                  <a:pt x="731976" y="149676"/>
                </a:lnTo>
                <a:lnTo>
                  <a:pt x="773624" y="168237"/>
                </a:lnTo>
                <a:lnTo>
                  <a:pt x="814718" y="187791"/>
                </a:lnTo>
                <a:lnTo>
                  <a:pt x="855244" y="208322"/>
                </a:lnTo>
                <a:lnTo>
                  <a:pt x="895187" y="229814"/>
                </a:lnTo>
                <a:lnTo>
                  <a:pt x="934532" y="252252"/>
                </a:lnTo>
                <a:lnTo>
                  <a:pt x="973263" y="275622"/>
                </a:lnTo>
                <a:lnTo>
                  <a:pt x="1011365" y="299907"/>
                </a:lnTo>
                <a:lnTo>
                  <a:pt x="1048825" y="325094"/>
                </a:lnTo>
                <a:lnTo>
                  <a:pt x="1085625" y="351165"/>
                </a:lnTo>
                <a:lnTo>
                  <a:pt x="1121752" y="378107"/>
                </a:lnTo>
                <a:lnTo>
                  <a:pt x="1157190" y="405905"/>
                </a:lnTo>
                <a:lnTo>
                  <a:pt x="1191925" y="434542"/>
                </a:lnTo>
                <a:lnTo>
                  <a:pt x="1225941" y="464004"/>
                </a:lnTo>
                <a:lnTo>
                  <a:pt x="1259223" y="494275"/>
                </a:lnTo>
                <a:lnTo>
                  <a:pt x="1291756" y="525341"/>
                </a:lnTo>
                <a:lnTo>
                  <a:pt x="1323525" y="557185"/>
                </a:lnTo>
                <a:lnTo>
                  <a:pt x="1354515" y="589794"/>
                </a:lnTo>
                <a:lnTo>
                  <a:pt x="1384711" y="623151"/>
                </a:lnTo>
                <a:lnTo>
                  <a:pt x="1414098" y="657242"/>
                </a:lnTo>
                <a:lnTo>
                  <a:pt x="1442661" y="692051"/>
                </a:lnTo>
                <a:lnTo>
                  <a:pt x="1470385" y="727563"/>
                </a:lnTo>
                <a:lnTo>
                  <a:pt x="1497254" y="763764"/>
                </a:lnTo>
                <a:lnTo>
                  <a:pt x="1523254" y="800636"/>
                </a:lnTo>
                <a:lnTo>
                  <a:pt x="1548370" y="838166"/>
                </a:lnTo>
                <a:lnTo>
                  <a:pt x="1572586" y="876339"/>
                </a:lnTo>
                <a:lnTo>
                  <a:pt x="1595888" y="915138"/>
                </a:lnTo>
                <a:lnTo>
                  <a:pt x="1618261" y="954550"/>
                </a:lnTo>
                <a:lnTo>
                  <a:pt x="1639688" y="994558"/>
                </a:lnTo>
                <a:lnTo>
                  <a:pt x="1660156" y="1035147"/>
                </a:lnTo>
                <a:lnTo>
                  <a:pt x="1679650" y="1076303"/>
                </a:lnTo>
                <a:lnTo>
                  <a:pt x="1698153" y="1118009"/>
                </a:lnTo>
                <a:lnTo>
                  <a:pt x="1715652" y="1160252"/>
                </a:lnTo>
                <a:lnTo>
                  <a:pt x="1732131" y="1203015"/>
                </a:lnTo>
                <a:lnTo>
                  <a:pt x="1747575" y="1246283"/>
                </a:lnTo>
                <a:lnTo>
                  <a:pt x="1761969" y="1290042"/>
                </a:lnTo>
                <a:lnTo>
                  <a:pt x="1775298" y="1334276"/>
                </a:lnTo>
                <a:lnTo>
                  <a:pt x="1787547" y="1378970"/>
                </a:lnTo>
                <a:lnTo>
                  <a:pt x="1798701" y="1424108"/>
                </a:lnTo>
                <a:lnTo>
                  <a:pt x="1808745" y="1469675"/>
                </a:lnTo>
                <a:lnTo>
                  <a:pt x="1817663" y="1515657"/>
                </a:lnTo>
                <a:lnTo>
                  <a:pt x="1825442" y="1562038"/>
                </a:lnTo>
                <a:lnTo>
                  <a:pt x="1832065" y="1608802"/>
                </a:lnTo>
                <a:lnTo>
                  <a:pt x="1837517" y="1655935"/>
                </a:lnTo>
                <a:lnTo>
                  <a:pt x="1841784" y="1703422"/>
                </a:lnTo>
                <a:lnTo>
                  <a:pt x="1844850" y="1751246"/>
                </a:lnTo>
                <a:lnTo>
                  <a:pt x="1846701" y="1799394"/>
                </a:lnTo>
                <a:lnTo>
                  <a:pt x="1847322" y="1847849"/>
                </a:lnTo>
                <a:lnTo>
                  <a:pt x="0" y="1847849"/>
                </a:lnTo>
                <a:lnTo>
                  <a:pt x="0" y="34"/>
                </a:lnTo>
                <a:lnTo>
                  <a:pt x="2663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9">
            <a:extLst>
              <a:ext uri="{FF2B5EF4-FFF2-40B4-BE49-F238E27FC236}">
                <a16:creationId xmlns:a16="http://schemas.microsoft.com/office/drawing/2014/main" id="{1BB43AF8-3E4B-B843-8596-A0B7F02514EC}"/>
              </a:ext>
            </a:extLst>
          </p:cNvPr>
          <p:cNvSpPr/>
          <p:nvPr userDrawn="1"/>
        </p:nvSpPr>
        <p:spPr>
          <a:xfrm>
            <a:off x="0" y="2"/>
            <a:ext cx="2138680" cy="2138680"/>
          </a:xfrm>
          <a:custGeom>
            <a:avLst/>
            <a:gdLst/>
            <a:ahLst/>
            <a:cxnLst/>
            <a:rect l="l" t="t" r="r" b="b"/>
            <a:pathLst>
              <a:path w="2138680" h="2138680">
                <a:moveTo>
                  <a:pt x="2138337" y="0"/>
                </a:moveTo>
                <a:lnTo>
                  <a:pt x="0" y="2138337"/>
                </a:lnTo>
                <a:lnTo>
                  <a:pt x="0" y="0"/>
                </a:lnTo>
                <a:lnTo>
                  <a:pt x="213833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74A4392-ACF0-BA4D-A9B4-49AA90DD4890}"/>
              </a:ext>
            </a:extLst>
          </p:cNvPr>
          <p:cNvGrpSpPr/>
          <p:nvPr userDrawn="1"/>
        </p:nvGrpSpPr>
        <p:grpSpPr>
          <a:xfrm rot="5400000">
            <a:off x="5918177" y="5106590"/>
            <a:ext cx="3054617" cy="73818"/>
            <a:chOff x="9759603" y="5883440"/>
            <a:chExt cx="3054617" cy="73818"/>
          </a:xfrm>
        </p:grpSpPr>
        <p:pic>
          <p:nvPicPr>
            <p:cNvPr id="64" name="object 10">
              <a:extLst>
                <a:ext uri="{FF2B5EF4-FFF2-40B4-BE49-F238E27FC236}">
                  <a16:creationId xmlns:a16="http://schemas.microsoft.com/office/drawing/2014/main" id="{419B0252-B813-0549-8204-3EAE24F7712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603" y="5883440"/>
              <a:ext cx="74502" cy="73818"/>
            </a:xfrm>
            <a:prstGeom prst="rect">
              <a:avLst/>
            </a:prstGeom>
          </p:spPr>
        </p:pic>
        <p:pic>
          <p:nvPicPr>
            <p:cNvPr id="65" name="object 11">
              <a:extLst>
                <a:ext uri="{FF2B5EF4-FFF2-40B4-BE49-F238E27FC236}">
                  <a16:creationId xmlns:a16="http://schemas.microsoft.com/office/drawing/2014/main" id="{71B80625-DE70-E94E-888E-958A5CDEF13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908609" y="5883440"/>
              <a:ext cx="74502" cy="73818"/>
            </a:xfrm>
            <a:prstGeom prst="rect">
              <a:avLst/>
            </a:prstGeom>
          </p:spPr>
        </p:pic>
        <p:pic>
          <p:nvPicPr>
            <p:cNvPr id="66" name="object 12">
              <a:extLst>
                <a:ext uri="{FF2B5EF4-FFF2-40B4-BE49-F238E27FC236}">
                  <a16:creationId xmlns:a16="http://schemas.microsoft.com/office/drawing/2014/main" id="{C0FF26E8-5292-1E44-943D-961804F42D6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7615" y="5883440"/>
              <a:ext cx="74502" cy="73818"/>
            </a:xfrm>
            <a:prstGeom prst="rect">
              <a:avLst/>
            </a:prstGeom>
          </p:spPr>
        </p:pic>
        <p:pic>
          <p:nvPicPr>
            <p:cNvPr id="67" name="object 13">
              <a:extLst>
                <a:ext uri="{FF2B5EF4-FFF2-40B4-BE49-F238E27FC236}">
                  <a16:creationId xmlns:a16="http://schemas.microsoft.com/office/drawing/2014/main" id="{31F5D1EB-03CA-3B4E-85F5-C11A8D263E23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06621" y="5883440"/>
              <a:ext cx="74502" cy="73818"/>
            </a:xfrm>
            <a:prstGeom prst="rect">
              <a:avLst/>
            </a:prstGeom>
          </p:spPr>
        </p:pic>
        <p:pic>
          <p:nvPicPr>
            <p:cNvPr id="68" name="object 14">
              <a:extLst>
                <a:ext uri="{FF2B5EF4-FFF2-40B4-BE49-F238E27FC236}">
                  <a16:creationId xmlns:a16="http://schemas.microsoft.com/office/drawing/2014/main" id="{80837ABA-E004-504E-9488-63420F0B0B0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55626" y="5883440"/>
              <a:ext cx="74502" cy="73818"/>
            </a:xfrm>
            <a:prstGeom prst="rect">
              <a:avLst/>
            </a:prstGeom>
          </p:spPr>
        </p:pic>
        <p:pic>
          <p:nvPicPr>
            <p:cNvPr id="69" name="object 15">
              <a:extLst>
                <a:ext uri="{FF2B5EF4-FFF2-40B4-BE49-F238E27FC236}">
                  <a16:creationId xmlns:a16="http://schemas.microsoft.com/office/drawing/2014/main" id="{B329836E-9B0B-FB48-B98A-288525D1F0D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04632" y="5883440"/>
              <a:ext cx="74502" cy="73818"/>
            </a:xfrm>
            <a:prstGeom prst="rect">
              <a:avLst/>
            </a:prstGeom>
          </p:spPr>
        </p:pic>
        <p:pic>
          <p:nvPicPr>
            <p:cNvPr id="70" name="object 16">
              <a:extLst>
                <a:ext uri="{FF2B5EF4-FFF2-40B4-BE49-F238E27FC236}">
                  <a16:creationId xmlns:a16="http://schemas.microsoft.com/office/drawing/2014/main" id="{23ED9042-8586-274F-8A0C-C418FDD7DCC4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53638" y="5883440"/>
              <a:ext cx="74502" cy="73818"/>
            </a:xfrm>
            <a:prstGeom prst="rect">
              <a:avLst/>
            </a:prstGeom>
          </p:spPr>
        </p:pic>
        <p:pic>
          <p:nvPicPr>
            <p:cNvPr id="71" name="object 17">
              <a:extLst>
                <a:ext uri="{FF2B5EF4-FFF2-40B4-BE49-F238E27FC236}">
                  <a16:creationId xmlns:a16="http://schemas.microsoft.com/office/drawing/2014/main" id="{BA6CF915-9AF5-B545-A0D3-1816128849F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02643" y="5883440"/>
              <a:ext cx="74502" cy="73818"/>
            </a:xfrm>
            <a:prstGeom prst="rect">
              <a:avLst/>
            </a:prstGeom>
          </p:spPr>
        </p:pic>
        <p:pic>
          <p:nvPicPr>
            <p:cNvPr id="72" name="object 18">
              <a:extLst>
                <a:ext uri="{FF2B5EF4-FFF2-40B4-BE49-F238E27FC236}">
                  <a16:creationId xmlns:a16="http://schemas.microsoft.com/office/drawing/2014/main" id="{AFDBD713-3C48-F340-B2B9-4F7821CCB18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51649" y="5883440"/>
              <a:ext cx="74502" cy="73818"/>
            </a:xfrm>
            <a:prstGeom prst="rect">
              <a:avLst/>
            </a:prstGeom>
          </p:spPr>
        </p:pic>
        <p:pic>
          <p:nvPicPr>
            <p:cNvPr id="73" name="object 19">
              <a:extLst>
                <a:ext uri="{FF2B5EF4-FFF2-40B4-BE49-F238E27FC236}">
                  <a16:creationId xmlns:a16="http://schemas.microsoft.com/office/drawing/2014/main" id="{AFC5524D-74F5-5F48-825F-7F224A78DA56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00654" y="5883440"/>
              <a:ext cx="74502" cy="73818"/>
            </a:xfrm>
            <a:prstGeom prst="rect">
              <a:avLst/>
            </a:prstGeom>
          </p:spPr>
        </p:pic>
        <p:pic>
          <p:nvPicPr>
            <p:cNvPr id="74" name="object 20">
              <a:extLst>
                <a:ext uri="{FF2B5EF4-FFF2-40B4-BE49-F238E27FC236}">
                  <a16:creationId xmlns:a16="http://schemas.microsoft.com/office/drawing/2014/main" id="{7D163321-0DEE-2140-83CE-1A6C94396D5B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660" y="5883440"/>
              <a:ext cx="74502" cy="73818"/>
            </a:xfrm>
            <a:prstGeom prst="rect">
              <a:avLst/>
            </a:prstGeom>
          </p:spPr>
        </p:pic>
        <p:pic>
          <p:nvPicPr>
            <p:cNvPr id="75" name="object 21">
              <a:extLst>
                <a:ext uri="{FF2B5EF4-FFF2-40B4-BE49-F238E27FC236}">
                  <a16:creationId xmlns:a16="http://schemas.microsoft.com/office/drawing/2014/main" id="{B927CA10-90C9-8A4A-BF77-AE5DD65BF813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98666" y="5883440"/>
              <a:ext cx="74502" cy="73818"/>
            </a:xfrm>
            <a:prstGeom prst="rect">
              <a:avLst/>
            </a:prstGeom>
          </p:spPr>
        </p:pic>
        <p:pic>
          <p:nvPicPr>
            <p:cNvPr id="76" name="object 22">
              <a:extLst>
                <a:ext uri="{FF2B5EF4-FFF2-40B4-BE49-F238E27FC236}">
                  <a16:creationId xmlns:a16="http://schemas.microsoft.com/office/drawing/2014/main" id="{A87EEE50-9387-2A48-A1B8-5842CE117DB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7671" y="5883440"/>
              <a:ext cx="74502" cy="73818"/>
            </a:xfrm>
            <a:prstGeom prst="rect">
              <a:avLst/>
            </a:prstGeom>
          </p:spPr>
        </p:pic>
        <p:pic>
          <p:nvPicPr>
            <p:cNvPr id="77" name="object 23">
              <a:extLst>
                <a:ext uri="{FF2B5EF4-FFF2-40B4-BE49-F238E27FC236}">
                  <a16:creationId xmlns:a16="http://schemas.microsoft.com/office/drawing/2014/main" id="{62F2DBC5-A0AA-5743-A6A9-93315787C35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96677" y="5883440"/>
              <a:ext cx="74502" cy="73818"/>
            </a:xfrm>
            <a:prstGeom prst="rect">
              <a:avLst/>
            </a:prstGeom>
          </p:spPr>
        </p:pic>
        <p:pic>
          <p:nvPicPr>
            <p:cNvPr id="78" name="object 24">
              <a:extLst>
                <a:ext uri="{FF2B5EF4-FFF2-40B4-BE49-F238E27FC236}">
                  <a16:creationId xmlns:a16="http://schemas.microsoft.com/office/drawing/2014/main" id="{6BF550E4-2B52-5E4C-9C7A-FC857329897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45683" y="5883440"/>
              <a:ext cx="74502" cy="73818"/>
            </a:xfrm>
            <a:prstGeom prst="rect">
              <a:avLst/>
            </a:prstGeom>
          </p:spPr>
        </p:pic>
        <p:pic>
          <p:nvPicPr>
            <p:cNvPr id="79" name="object 25">
              <a:extLst>
                <a:ext uri="{FF2B5EF4-FFF2-40B4-BE49-F238E27FC236}">
                  <a16:creationId xmlns:a16="http://schemas.microsoft.com/office/drawing/2014/main" id="{427806B0-3B63-5F42-AB9D-052677F57FF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4688" y="5883440"/>
              <a:ext cx="74503" cy="73818"/>
            </a:xfrm>
            <a:prstGeom prst="rect">
              <a:avLst/>
            </a:prstGeom>
          </p:spPr>
        </p:pic>
        <p:pic>
          <p:nvPicPr>
            <p:cNvPr id="80" name="object 26">
              <a:extLst>
                <a:ext uri="{FF2B5EF4-FFF2-40B4-BE49-F238E27FC236}">
                  <a16:creationId xmlns:a16="http://schemas.microsoft.com/office/drawing/2014/main" id="{F8CBED89-E610-1040-866B-A54F616AC6F2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3695" y="5883440"/>
              <a:ext cx="74503" cy="73818"/>
            </a:xfrm>
            <a:prstGeom prst="rect">
              <a:avLst/>
            </a:prstGeom>
          </p:spPr>
        </p:pic>
        <p:pic>
          <p:nvPicPr>
            <p:cNvPr id="81" name="object 27">
              <a:extLst>
                <a:ext uri="{FF2B5EF4-FFF2-40B4-BE49-F238E27FC236}">
                  <a16:creationId xmlns:a16="http://schemas.microsoft.com/office/drawing/2014/main" id="{8697B1B0-E53F-484D-8CDD-53A13B99D14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92700" y="5883440"/>
              <a:ext cx="74503" cy="73818"/>
            </a:xfrm>
            <a:prstGeom prst="rect">
              <a:avLst/>
            </a:prstGeom>
          </p:spPr>
        </p:pic>
        <p:pic>
          <p:nvPicPr>
            <p:cNvPr id="82" name="object 28">
              <a:extLst>
                <a:ext uri="{FF2B5EF4-FFF2-40B4-BE49-F238E27FC236}">
                  <a16:creationId xmlns:a16="http://schemas.microsoft.com/office/drawing/2014/main" id="{0EA6F817-8DBA-D34A-B3F6-31A69FC0909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1706" y="5883440"/>
              <a:ext cx="74503" cy="73818"/>
            </a:xfrm>
            <a:prstGeom prst="rect">
              <a:avLst/>
            </a:prstGeom>
          </p:spPr>
        </p:pic>
        <p:pic>
          <p:nvPicPr>
            <p:cNvPr id="83" name="object 29">
              <a:extLst>
                <a:ext uri="{FF2B5EF4-FFF2-40B4-BE49-F238E27FC236}">
                  <a16:creationId xmlns:a16="http://schemas.microsoft.com/office/drawing/2014/main" id="{31EBCDD9-D26A-754D-9967-C66DF3FA9A1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90712" y="5883440"/>
              <a:ext cx="74503" cy="73818"/>
            </a:xfrm>
            <a:prstGeom prst="rect">
              <a:avLst/>
            </a:prstGeom>
          </p:spPr>
        </p:pic>
        <p:pic>
          <p:nvPicPr>
            <p:cNvPr id="84" name="object 30">
              <a:extLst>
                <a:ext uri="{FF2B5EF4-FFF2-40B4-BE49-F238E27FC236}">
                  <a16:creationId xmlns:a16="http://schemas.microsoft.com/office/drawing/2014/main" id="{A8AAEBCE-780E-3643-9BFB-A3A7088395E0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39717" y="5883440"/>
              <a:ext cx="74503" cy="73818"/>
            </a:xfrm>
            <a:prstGeom prst="rect">
              <a:avLst/>
            </a:prstGeom>
          </p:spPr>
        </p:pic>
      </p:grpSp>
      <p:sp>
        <p:nvSpPr>
          <p:cNvPr id="85" name="Donut 84">
            <a:extLst>
              <a:ext uri="{FF2B5EF4-FFF2-40B4-BE49-F238E27FC236}">
                <a16:creationId xmlns:a16="http://schemas.microsoft.com/office/drawing/2014/main" id="{1DF05E97-8C90-0748-9AC0-3F3733F1DE3B}"/>
              </a:ext>
            </a:extLst>
          </p:cNvPr>
          <p:cNvSpPr/>
          <p:nvPr userDrawn="1"/>
        </p:nvSpPr>
        <p:spPr>
          <a:xfrm>
            <a:off x="13944600" y="-2204718"/>
            <a:ext cx="4343400" cy="4343400"/>
          </a:xfrm>
          <a:prstGeom prst="donut">
            <a:avLst/>
          </a:prstGeom>
          <a:solidFill>
            <a:srgbClr val="AB0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9" name="Picture 88" descr="Logo&#10;&#10;Description automatically generated">
            <a:extLst>
              <a:ext uri="{FF2B5EF4-FFF2-40B4-BE49-F238E27FC236}">
                <a16:creationId xmlns:a16="http://schemas.microsoft.com/office/drawing/2014/main" id="{5393F8B4-D51A-D347-89FD-301397F05E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547" y="8431466"/>
            <a:ext cx="1297190" cy="12166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1FFC4FE2-237D-0A42-90E2-0E78BECD1FEC}"/>
              </a:ext>
            </a:extLst>
          </p:cNvPr>
          <p:cNvSpPr/>
          <p:nvPr userDrawn="1"/>
        </p:nvSpPr>
        <p:spPr>
          <a:xfrm>
            <a:off x="9153524" y="0"/>
            <a:ext cx="9134475" cy="10287000"/>
          </a:xfrm>
          <a:custGeom>
            <a:avLst/>
            <a:gdLst/>
            <a:ahLst/>
            <a:cxnLst/>
            <a:rect l="l" t="t" r="r" b="b"/>
            <a:pathLst>
              <a:path w="9134475" h="10287000">
                <a:moveTo>
                  <a:pt x="0" y="10286999"/>
                </a:moveTo>
                <a:lnTo>
                  <a:pt x="9134474" y="10286999"/>
                </a:lnTo>
                <a:lnTo>
                  <a:pt x="9134474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72FAE58F-B330-7F4F-8B58-4729B4D1A00B}"/>
              </a:ext>
            </a:extLst>
          </p:cNvPr>
          <p:cNvSpPr/>
          <p:nvPr userDrawn="1"/>
        </p:nvSpPr>
        <p:spPr>
          <a:xfrm>
            <a:off x="0" y="0"/>
            <a:ext cx="9153525" cy="10287000"/>
          </a:xfrm>
          <a:custGeom>
            <a:avLst/>
            <a:gdLst/>
            <a:ahLst/>
            <a:cxnLst/>
            <a:rect l="l" t="t" r="r" b="b"/>
            <a:pathLst>
              <a:path w="9153525" h="10287000">
                <a:moveTo>
                  <a:pt x="91535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9153524" y="0"/>
                </a:lnTo>
                <a:lnTo>
                  <a:pt x="9153524" y="10286999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9E802AA9-0C8F-1F4F-8475-4E40BFC2BF24}"/>
              </a:ext>
            </a:extLst>
          </p:cNvPr>
          <p:cNvSpPr/>
          <p:nvPr userDrawn="1"/>
        </p:nvSpPr>
        <p:spPr>
          <a:xfrm>
            <a:off x="16151821" y="0"/>
            <a:ext cx="2136775" cy="2139950"/>
          </a:xfrm>
          <a:custGeom>
            <a:avLst/>
            <a:gdLst/>
            <a:ahLst/>
            <a:cxnLst/>
            <a:rect l="l" t="t" r="r" b="b"/>
            <a:pathLst>
              <a:path w="2136775" h="2139950">
                <a:moveTo>
                  <a:pt x="2136179" y="2138336"/>
                </a:moveTo>
                <a:lnTo>
                  <a:pt x="2135055" y="2139460"/>
                </a:lnTo>
                <a:lnTo>
                  <a:pt x="0" y="4405"/>
                </a:lnTo>
                <a:lnTo>
                  <a:pt x="4405" y="0"/>
                </a:lnTo>
                <a:lnTo>
                  <a:pt x="2136179" y="0"/>
                </a:lnTo>
                <a:lnTo>
                  <a:pt x="2136179" y="2138336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7">
            <a:extLst>
              <a:ext uri="{FF2B5EF4-FFF2-40B4-BE49-F238E27FC236}">
                <a16:creationId xmlns:a16="http://schemas.microsoft.com/office/drawing/2014/main" id="{7C610AD4-DAEA-B74A-8EB4-B6CDF92219C2}"/>
              </a:ext>
            </a:extLst>
          </p:cNvPr>
          <p:cNvGrpSpPr/>
          <p:nvPr userDrawn="1"/>
        </p:nvGrpSpPr>
        <p:grpSpPr>
          <a:xfrm>
            <a:off x="0" y="1301"/>
            <a:ext cx="11182985" cy="10285730"/>
            <a:chOff x="0" y="1301"/>
            <a:chExt cx="11182985" cy="10285730"/>
          </a:xfrm>
        </p:grpSpPr>
        <p:sp>
          <p:nvSpPr>
            <p:cNvPr id="11" name="object 8">
              <a:extLst>
                <a:ext uri="{FF2B5EF4-FFF2-40B4-BE49-F238E27FC236}">
                  <a16:creationId xmlns:a16="http://schemas.microsoft.com/office/drawing/2014/main" id="{9A6D3711-F7D9-4444-9AA3-3DBCC831EB23}"/>
                </a:ext>
              </a:extLst>
            </p:cNvPr>
            <p:cNvSpPr/>
            <p:nvPr/>
          </p:nvSpPr>
          <p:spPr>
            <a:xfrm>
              <a:off x="0" y="1307"/>
              <a:ext cx="10991850" cy="10285730"/>
            </a:xfrm>
            <a:custGeom>
              <a:avLst/>
              <a:gdLst/>
              <a:ahLst/>
              <a:cxnLst/>
              <a:rect l="l" t="t" r="r" b="b"/>
              <a:pathLst>
                <a:path w="10991850" h="10285730">
                  <a:moveTo>
                    <a:pt x="1601216" y="1027404"/>
                  </a:moveTo>
                  <a:lnTo>
                    <a:pt x="1599666" y="985291"/>
                  </a:lnTo>
                  <a:lnTo>
                    <a:pt x="1595018" y="943394"/>
                  </a:lnTo>
                  <a:lnTo>
                    <a:pt x="1587309" y="901954"/>
                  </a:lnTo>
                  <a:lnTo>
                    <a:pt x="1576565" y="861199"/>
                  </a:lnTo>
                  <a:lnTo>
                    <a:pt x="1562862" y="821359"/>
                  </a:lnTo>
                  <a:lnTo>
                    <a:pt x="1546250" y="782612"/>
                  </a:lnTo>
                  <a:lnTo>
                    <a:pt x="1526832" y="745197"/>
                  </a:lnTo>
                  <a:lnTo>
                    <a:pt x="1504734" y="709320"/>
                  </a:lnTo>
                  <a:lnTo>
                    <a:pt x="1480045" y="675170"/>
                  </a:lnTo>
                  <a:lnTo>
                    <a:pt x="1452905" y="642912"/>
                  </a:lnTo>
                  <a:lnTo>
                    <a:pt x="1423466" y="612749"/>
                  </a:lnTo>
                  <a:lnTo>
                    <a:pt x="1391894" y="584835"/>
                  </a:lnTo>
                  <a:lnTo>
                    <a:pt x="1358366" y="559308"/>
                  </a:lnTo>
                  <a:lnTo>
                    <a:pt x="1323035" y="536333"/>
                  </a:lnTo>
                  <a:lnTo>
                    <a:pt x="1286103" y="516001"/>
                  </a:lnTo>
                  <a:lnTo>
                    <a:pt x="1247787" y="498449"/>
                  </a:lnTo>
                  <a:lnTo>
                    <a:pt x="1208290" y="483768"/>
                  </a:lnTo>
                  <a:lnTo>
                    <a:pt x="1167803" y="472033"/>
                  </a:lnTo>
                  <a:lnTo>
                    <a:pt x="1126566" y="463308"/>
                  </a:lnTo>
                  <a:lnTo>
                    <a:pt x="1084808" y="457631"/>
                  </a:lnTo>
                  <a:lnTo>
                    <a:pt x="1042746" y="455041"/>
                  </a:lnTo>
                  <a:lnTo>
                    <a:pt x="1028687" y="454875"/>
                  </a:lnTo>
                  <a:lnTo>
                    <a:pt x="1014641" y="455041"/>
                  </a:lnTo>
                  <a:lnTo>
                    <a:pt x="972578" y="457631"/>
                  </a:lnTo>
                  <a:lnTo>
                    <a:pt x="930821" y="463308"/>
                  </a:lnTo>
                  <a:lnTo>
                    <a:pt x="889584" y="472033"/>
                  </a:lnTo>
                  <a:lnTo>
                    <a:pt x="849096" y="483768"/>
                  </a:lnTo>
                  <a:lnTo>
                    <a:pt x="809599" y="498449"/>
                  </a:lnTo>
                  <a:lnTo>
                    <a:pt x="771283" y="516001"/>
                  </a:lnTo>
                  <a:lnTo>
                    <a:pt x="734352" y="536333"/>
                  </a:lnTo>
                  <a:lnTo>
                    <a:pt x="699020" y="559308"/>
                  </a:lnTo>
                  <a:lnTo>
                    <a:pt x="665492" y="584835"/>
                  </a:lnTo>
                  <a:lnTo>
                    <a:pt x="633920" y="612749"/>
                  </a:lnTo>
                  <a:lnTo>
                    <a:pt x="604481" y="642912"/>
                  </a:lnTo>
                  <a:lnTo>
                    <a:pt x="577342" y="675170"/>
                  </a:lnTo>
                  <a:lnTo>
                    <a:pt x="552653" y="709320"/>
                  </a:lnTo>
                  <a:lnTo>
                    <a:pt x="530555" y="745197"/>
                  </a:lnTo>
                  <a:lnTo>
                    <a:pt x="511136" y="782612"/>
                  </a:lnTo>
                  <a:lnTo>
                    <a:pt x="494525" y="821359"/>
                  </a:lnTo>
                  <a:lnTo>
                    <a:pt x="480822" y="861199"/>
                  </a:lnTo>
                  <a:lnTo>
                    <a:pt x="470077" y="901954"/>
                  </a:lnTo>
                  <a:lnTo>
                    <a:pt x="462368" y="943394"/>
                  </a:lnTo>
                  <a:lnTo>
                    <a:pt x="457720" y="985291"/>
                  </a:lnTo>
                  <a:lnTo>
                    <a:pt x="456171" y="1027404"/>
                  </a:lnTo>
                  <a:lnTo>
                    <a:pt x="456336" y="1041450"/>
                  </a:lnTo>
                  <a:lnTo>
                    <a:pt x="458927" y="1083513"/>
                  </a:lnTo>
                  <a:lnTo>
                    <a:pt x="464591" y="1125270"/>
                  </a:lnTo>
                  <a:lnTo>
                    <a:pt x="473329" y="1166507"/>
                  </a:lnTo>
                  <a:lnTo>
                    <a:pt x="485063" y="1206995"/>
                  </a:lnTo>
                  <a:lnTo>
                    <a:pt x="499745" y="1246492"/>
                  </a:lnTo>
                  <a:lnTo>
                    <a:pt x="517296" y="1284808"/>
                  </a:lnTo>
                  <a:lnTo>
                    <a:pt x="537629" y="1321739"/>
                  </a:lnTo>
                  <a:lnTo>
                    <a:pt x="560603" y="1357071"/>
                  </a:lnTo>
                  <a:lnTo>
                    <a:pt x="586130" y="1390599"/>
                  </a:lnTo>
                  <a:lnTo>
                    <a:pt x="614045" y="1422171"/>
                  </a:lnTo>
                  <a:lnTo>
                    <a:pt x="644207" y="1451610"/>
                  </a:lnTo>
                  <a:lnTo>
                    <a:pt x="676465" y="1478749"/>
                  </a:lnTo>
                  <a:lnTo>
                    <a:pt x="710615" y="1503438"/>
                  </a:lnTo>
                  <a:lnTo>
                    <a:pt x="746493" y="1525536"/>
                  </a:lnTo>
                  <a:lnTo>
                    <a:pt x="783907" y="1544955"/>
                  </a:lnTo>
                  <a:lnTo>
                    <a:pt x="822655" y="1561566"/>
                  </a:lnTo>
                  <a:lnTo>
                    <a:pt x="862495" y="1575269"/>
                  </a:lnTo>
                  <a:lnTo>
                    <a:pt x="903249" y="1586014"/>
                  </a:lnTo>
                  <a:lnTo>
                    <a:pt x="944689" y="1593723"/>
                  </a:lnTo>
                  <a:lnTo>
                    <a:pt x="986574" y="1598371"/>
                  </a:lnTo>
                  <a:lnTo>
                    <a:pt x="1028687" y="1599920"/>
                  </a:lnTo>
                  <a:lnTo>
                    <a:pt x="1042746" y="1599755"/>
                  </a:lnTo>
                  <a:lnTo>
                    <a:pt x="1084808" y="1597164"/>
                  </a:lnTo>
                  <a:lnTo>
                    <a:pt x="1126566" y="1591500"/>
                  </a:lnTo>
                  <a:lnTo>
                    <a:pt x="1167803" y="1582762"/>
                  </a:lnTo>
                  <a:lnTo>
                    <a:pt x="1208290" y="1571028"/>
                  </a:lnTo>
                  <a:lnTo>
                    <a:pt x="1247787" y="1556346"/>
                  </a:lnTo>
                  <a:lnTo>
                    <a:pt x="1286103" y="1538795"/>
                  </a:lnTo>
                  <a:lnTo>
                    <a:pt x="1323035" y="1518462"/>
                  </a:lnTo>
                  <a:lnTo>
                    <a:pt x="1358366" y="1495488"/>
                  </a:lnTo>
                  <a:lnTo>
                    <a:pt x="1391894" y="1469961"/>
                  </a:lnTo>
                  <a:lnTo>
                    <a:pt x="1423466" y="1442046"/>
                  </a:lnTo>
                  <a:lnTo>
                    <a:pt x="1452905" y="1411884"/>
                  </a:lnTo>
                  <a:lnTo>
                    <a:pt x="1480045" y="1379626"/>
                  </a:lnTo>
                  <a:lnTo>
                    <a:pt x="1504734" y="1345476"/>
                  </a:lnTo>
                  <a:lnTo>
                    <a:pt x="1526832" y="1309598"/>
                  </a:lnTo>
                  <a:lnTo>
                    <a:pt x="1546250" y="1272184"/>
                  </a:lnTo>
                  <a:lnTo>
                    <a:pt x="1562862" y="1233449"/>
                  </a:lnTo>
                  <a:lnTo>
                    <a:pt x="1576565" y="1193596"/>
                  </a:lnTo>
                  <a:lnTo>
                    <a:pt x="1587309" y="1152842"/>
                  </a:lnTo>
                  <a:lnTo>
                    <a:pt x="1595018" y="1111402"/>
                  </a:lnTo>
                  <a:lnTo>
                    <a:pt x="1599666" y="1069517"/>
                  </a:lnTo>
                  <a:lnTo>
                    <a:pt x="1601216" y="1027404"/>
                  </a:lnTo>
                  <a:close/>
                </a:path>
                <a:path w="10991850" h="10285730">
                  <a:moveTo>
                    <a:pt x="2140661" y="10284663"/>
                  </a:moveTo>
                  <a:lnTo>
                    <a:pt x="5600" y="8149603"/>
                  </a:lnTo>
                  <a:lnTo>
                    <a:pt x="0" y="8155216"/>
                  </a:lnTo>
                  <a:lnTo>
                    <a:pt x="0" y="10285692"/>
                  </a:lnTo>
                  <a:lnTo>
                    <a:pt x="2139619" y="10285692"/>
                  </a:lnTo>
                  <a:lnTo>
                    <a:pt x="2140661" y="10284663"/>
                  </a:lnTo>
                  <a:close/>
                </a:path>
                <a:path w="10991850" h="10285730">
                  <a:moveTo>
                    <a:pt x="10991812" y="1854238"/>
                  </a:moveTo>
                  <a:lnTo>
                    <a:pt x="10991190" y="1805533"/>
                  </a:lnTo>
                  <a:lnTo>
                    <a:pt x="10989323" y="1757146"/>
                  </a:lnTo>
                  <a:lnTo>
                    <a:pt x="10986224" y="1709089"/>
                  </a:lnTo>
                  <a:lnTo>
                    <a:pt x="10981919" y="1661375"/>
                  </a:lnTo>
                  <a:lnTo>
                    <a:pt x="10976420" y="1614017"/>
                  </a:lnTo>
                  <a:lnTo>
                    <a:pt x="10969739" y="1567027"/>
                  </a:lnTo>
                  <a:lnTo>
                    <a:pt x="10961891" y="1520444"/>
                  </a:lnTo>
                  <a:lnTo>
                    <a:pt x="10952899" y="1474254"/>
                  </a:lnTo>
                  <a:lnTo>
                    <a:pt x="10942765" y="1428483"/>
                  </a:lnTo>
                  <a:lnTo>
                    <a:pt x="10931512" y="1383157"/>
                  </a:lnTo>
                  <a:lnTo>
                    <a:pt x="10919168" y="1338275"/>
                  </a:lnTo>
                  <a:lnTo>
                    <a:pt x="10905719" y="1293850"/>
                  </a:lnTo>
                  <a:lnTo>
                    <a:pt x="10891203" y="1249921"/>
                  </a:lnTo>
                  <a:lnTo>
                    <a:pt x="10875632" y="1206474"/>
                  </a:lnTo>
                  <a:lnTo>
                    <a:pt x="10859008" y="1163548"/>
                  </a:lnTo>
                  <a:lnTo>
                    <a:pt x="10841368" y="1121143"/>
                  </a:lnTo>
                  <a:lnTo>
                    <a:pt x="10822711" y="1079271"/>
                  </a:lnTo>
                  <a:lnTo>
                    <a:pt x="10803052" y="1037971"/>
                  </a:lnTo>
                  <a:lnTo>
                    <a:pt x="10782414" y="997229"/>
                  </a:lnTo>
                  <a:lnTo>
                    <a:pt x="10760812" y="957084"/>
                  </a:lnTo>
                  <a:lnTo>
                    <a:pt x="10738256" y="917536"/>
                  </a:lnTo>
                  <a:lnTo>
                    <a:pt x="10714774" y="878598"/>
                  </a:lnTo>
                  <a:lnTo>
                    <a:pt x="10690365" y="840295"/>
                  </a:lnTo>
                  <a:lnTo>
                    <a:pt x="10665041" y="802640"/>
                  </a:lnTo>
                  <a:lnTo>
                    <a:pt x="10638841" y="765657"/>
                  </a:lnTo>
                  <a:lnTo>
                    <a:pt x="10611752" y="729335"/>
                  </a:lnTo>
                  <a:lnTo>
                    <a:pt x="10583812" y="693712"/>
                  </a:lnTo>
                  <a:lnTo>
                    <a:pt x="10555034" y="658799"/>
                  </a:lnTo>
                  <a:lnTo>
                    <a:pt x="10525417" y="624611"/>
                  </a:lnTo>
                  <a:lnTo>
                    <a:pt x="10494988" y="591159"/>
                  </a:lnTo>
                  <a:lnTo>
                    <a:pt x="10463759" y="558457"/>
                  </a:lnTo>
                  <a:lnTo>
                    <a:pt x="10431755" y="526516"/>
                  </a:lnTo>
                  <a:lnTo>
                    <a:pt x="10398976" y="495363"/>
                  </a:lnTo>
                  <a:lnTo>
                    <a:pt x="10365448" y="465010"/>
                  </a:lnTo>
                  <a:lnTo>
                    <a:pt x="10331183" y="435470"/>
                  </a:lnTo>
                  <a:lnTo>
                    <a:pt x="10296195" y="406768"/>
                  </a:lnTo>
                  <a:lnTo>
                    <a:pt x="10260495" y="378891"/>
                  </a:lnTo>
                  <a:lnTo>
                    <a:pt x="10224110" y="351891"/>
                  </a:lnTo>
                  <a:lnTo>
                    <a:pt x="10187051" y="325755"/>
                  </a:lnTo>
                  <a:lnTo>
                    <a:pt x="10149319" y="300507"/>
                  </a:lnTo>
                  <a:lnTo>
                    <a:pt x="10110953" y="276161"/>
                  </a:lnTo>
                  <a:lnTo>
                    <a:pt x="10071951" y="252742"/>
                  </a:lnTo>
                  <a:lnTo>
                    <a:pt x="10032340" y="230251"/>
                  </a:lnTo>
                  <a:lnTo>
                    <a:pt x="9992131" y="208711"/>
                  </a:lnTo>
                  <a:lnTo>
                    <a:pt x="9951326" y="188137"/>
                  </a:lnTo>
                  <a:lnTo>
                    <a:pt x="9909962" y="168541"/>
                  </a:lnTo>
                  <a:lnTo>
                    <a:pt x="9868040" y="149948"/>
                  </a:lnTo>
                  <a:lnTo>
                    <a:pt x="9825584" y="132359"/>
                  </a:lnTo>
                  <a:lnTo>
                    <a:pt x="9782594" y="115785"/>
                  </a:lnTo>
                  <a:lnTo>
                    <a:pt x="9739109" y="100266"/>
                  </a:lnTo>
                  <a:lnTo>
                    <a:pt x="9695116" y="85801"/>
                  </a:lnTo>
                  <a:lnTo>
                    <a:pt x="9650654" y="72402"/>
                  </a:lnTo>
                  <a:lnTo>
                    <a:pt x="9605734" y="60083"/>
                  </a:lnTo>
                  <a:lnTo>
                    <a:pt x="9560369" y="48869"/>
                  </a:lnTo>
                  <a:lnTo>
                    <a:pt x="9514561" y="38773"/>
                  </a:lnTo>
                  <a:lnTo>
                    <a:pt x="9468345" y="29806"/>
                  </a:lnTo>
                  <a:lnTo>
                    <a:pt x="9421724" y="21996"/>
                  </a:lnTo>
                  <a:lnTo>
                    <a:pt x="9374721" y="15341"/>
                  </a:lnTo>
                  <a:lnTo>
                    <a:pt x="9327337" y="9855"/>
                  </a:lnTo>
                  <a:lnTo>
                    <a:pt x="9279611" y="5562"/>
                  </a:lnTo>
                  <a:lnTo>
                    <a:pt x="9231541" y="2489"/>
                  </a:lnTo>
                  <a:lnTo>
                    <a:pt x="9183141" y="622"/>
                  </a:lnTo>
                  <a:lnTo>
                    <a:pt x="9134437" y="0"/>
                  </a:lnTo>
                  <a:lnTo>
                    <a:pt x="9134437" y="552196"/>
                  </a:lnTo>
                  <a:lnTo>
                    <a:pt x="9182125" y="553046"/>
                  </a:lnTo>
                  <a:lnTo>
                    <a:pt x="9229395" y="555612"/>
                  </a:lnTo>
                  <a:lnTo>
                    <a:pt x="9276207" y="559841"/>
                  </a:lnTo>
                  <a:lnTo>
                    <a:pt x="9322524" y="565708"/>
                  </a:lnTo>
                  <a:lnTo>
                    <a:pt x="9368320" y="573189"/>
                  </a:lnTo>
                  <a:lnTo>
                    <a:pt x="9413570" y="582256"/>
                  </a:lnTo>
                  <a:lnTo>
                    <a:pt x="9458249" y="592861"/>
                  </a:lnTo>
                  <a:lnTo>
                    <a:pt x="9502318" y="605002"/>
                  </a:lnTo>
                  <a:lnTo>
                    <a:pt x="9545752" y="618629"/>
                  </a:lnTo>
                  <a:lnTo>
                    <a:pt x="9588513" y="633717"/>
                  </a:lnTo>
                  <a:lnTo>
                    <a:pt x="9630588" y="650252"/>
                  </a:lnTo>
                  <a:lnTo>
                    <a:pt x="9671926" y="668172"/>
                  </a:lnTo>
                  <a:lnTo>
                    <a:pt x="9712528" y="687489"/>
                  </a:lnTo>
                  <a:lnTo>
                    <a:pt x="9752330" y="708126"/>
                  </a:lnTo>
                  <a:lnTo>
                    <a:pt x="9791332" y="730097"/>
                  </a:lnTo>
                  <a:lnTo>
                    <a:pt x="9829482" y="753351"/>
                  </a:lnTo>
                  <a:lnTo>
                    <a:pt x="9866757" y="777862"/>
                  </a:lnTo>
                  <a:lnTo>
                    <a:pt x="9903142" y="803592"/>
                  </a:lnTo>
                  <a:lnTo>
                    <a:pt x="9938588" y="830516"/>
                  </a:lnTo>
                  <a:lnTo>
                    <a:pt x="9973069" y="858621"/>
                  </a:lnTo>
                  <a:lnTo>
                    <a:pt x="10006571" y="887857"/>
                  </a:lnTo>
                  <a:lnTo>
                    <a:pt x="10039045" y="918210"/>
                  </a:lnTo>
                  <a:lnTo>
                    <a:pt x="10070465" y="949629"/>
                  </a:lnTo>
                  <a:lnTo>
                    <a:pt x="10100818" y="982103"/>
                  </a:lnTo>
                  <a:lnTo>
                    <a:pt x="10130053" y="1015606"/>
                  </a:lnTo>
                  <a:lnTo>
                    <a:pt x="10158158" y="1050086"/>
                  </a:lnTo>
                  <a:lnTo>
                    <a:pt x="10185082" y="1085532"/>
                  </a:lnTo>
                  <a:lnTo>
                    <a:pt x="10210813" y="1121918"/>
                  </a:lnTo>
                  <a:lnTo>
                    <a:pt x="10235324" y="1159192"/>
                  </a:lnTo>
                  <a:lnTo>
                    <a:pt x="10258577" y="1197343"/>
                  </a:lnTo>
                  <a:lnTo>
                    <a:pt x="10280548" y="1236345"/>
                  </a:lnTo>
                  <a:lnTo>
                    <a:pt x="10301186" y="1276146"/>
                  </a:lnTo>
                  <a:lnTo>
                    <a:pt x="10320490" y="1316748"/>
                  </a:lnTo>
                  <a:lnTo>
                    <a:pt x="10338422" y="1358087"/>
                  </a:lnTo>
                  <a:lnTo>
                    <a:pt x="10354958" y="1400162"/>
                  </a:lnTo>
                  <a:lnTo>
                    <a:pt x="10370045" y="1442923"/>
                  </a:lnTo>
                  <a:lnTo>
                    <a:pt x="10383672" y="1486357"/>
                  </a:lnTo>
                  <a:lnTo>
                    <a:pt x="10395814" y="1530426"/>
                  </a:lnTo>
                  <a:lnTo>
                    <a:pt x="10406418" y="1575104"/>
                  </a:lnTo>
                  <a:lnTo>
                    <a:pt x="10415486" y="1620354"/>
                  </a:lnTo>
                  <a:lnTo>
                    <a:pt x="10422966" y="1666151"/>
                  </a:lnTo>
                  <a:lnTo>
                    <a:pt x="10428834" y="1712468"/>
                  </a:lnTo>
                  <a:lnTo>
                    <a:pt x="10433063" y="1759280"/>
                  </a:lnTo>
                  <a:lnTo>
                    <a:pt x="10435628" y="1806549"/>
                  </a:lnTo>
                  <a:lnTo>
                    <a:pt x="10436479" y="1854238"/>
                  </a:lnTo>
                  <a:lnTo>
                    <a:pt x="10435628" y="1901926"/>
                  </a:lnTo>
                  <a:lnTo>
                    <a:pt x="10433063" y="1949196"/>
                  </a:lnTo>
                  <a:lnTo>
                    <a:pt x="10428834" y="1995995"/>
                  </a:lnTo>
                  <a:lnTo>
                    <a:pt x="10422966" y="2042312"/>
                  </a:lnTo>
                  <a:lnTo>
                    <a:pt x="10415486" y="2088121"/>
                  </a:lnTo>
                  <a:lnTo>
                    <a:pt x="10406418" y="2133371"/>
                  </a:lnTo>
                  <a:lnTo>
                    <a:pt x="10395814" y="2178050"/>
                  </a:lnTo>
                  <a:lnTo>
                    <a:pt x="10383672" y="2222119"/>
                  </a:lnTo>
                  <a:lnTo>
                    <a:pt x="10370045" y="2265540"/>
                  </a:lnTo>
                  <a:lnTo>
                    <a:pt x="10354958" y="2308314"/>
                  </a:lnTo>
                  <a:lnTo>
                    <a:pt x="10338422" y="2350389"/>
                  </a:lnTo>
                  <a:lnTo>
                    <a:pt x="10320490" y="2391727"/>
                  </a:lnTo>
                  <a:lnTo>
                    <a:pt x="10301186" y="2432329"/>
                  </a:lnTo>
                  <a:lnTo>
                    <a:pt x="10280548" y="2472131"/>
                  </a:lnTo>
                  <a:lnTo>
                    <a:pt x="10258577" y="2511133"/>
                  </a:lnTo>
                  <a:lnTo>
                    <a:pt x="10235324" y="2549283"/>
                  </a:lnTo>
                  <a:lnTo>
                    <a:pt x="10210813" y="2586558"/>
                  </a:lnTo>
                  <a:lnTo>
                    <a:pt x="10185082" y="2622943"/>
                  </a:lnTo>
                  <a:lnTo>
                    <a:pt x="10158158" y="2658389"/>
                  </a:lnTo>
                  <a:lnTo>
                    <a:pt x="10130053" y="2692870"/>
                  </a:lnTo>
                  <a:lnTo>
                    <a:pt x="10100818" y="2726372"/>
                  </a:lnTo>
                  <a:lnTo>
                    <a:pt x="10070465" y="2758846"/>
                  </a:lnTo>
                  <a:lnTo>
                    <a:pt x="10039045" y="2790266"/>
                  </a:lnTo>
                  <a:lnTo>
                    <a:pt x="10006571" y="2820619"/>
                  </a:lnTo>
                  <a:lnTo>
                    <a:pt x="9973069" y="2849854"/>
                  </a:lnTo>
                  <a:lnTo>
                    <a:pt x="9938588" y="2877947"/>
                  </a:lnTo>
                  <a:lnTo>
                    <a:pt x="9903142" y="2904883"/>
                  </a:lnTo>
                  <a:lnTo>
                    <a:pt x="9866757" y="2930614"/>
                  </a:lnTo>
                  <a:lnTo>
                    <a:pt x="9829482" y="2955125"/>
                  </a:lnTo>
                  <a:lnTo>
                    <a:pt x="9791332" y="2978378"/>
                  </a:lnTo>
                  <a:lnTo>
                    <a:pt x="9752330" y="3000337"/>
                  </a:lnTo>
                  <a:lnTo>
                    <a:pt x="9712528" y="3020987"/>
                  </a:lnTo>
                  <a:lnTo>
                    <a:pt x="9671926" y="3040291"/>
                  </a:lnTo>
                  <a:lnTo>
                    <a:pt x="9630588" y="3058223"/>
                  </a:lnTo>
                  <a:lnTo>
                    <a:pt x="9588513" y="3074746"/>
                  </a:lnTo>
                  <a:lnTo>
                    <a:pt x="9545752" y="3089846"/>
                  </a:lnTo>
                  <a:lnTo>
                    <a:pt x="9502318" y="3103473"/>
                  </a:lnTo>
                  <a:lnTo>
                    <a:pt x="9458249" y="3115602"/>
                  </a:lnTo>
                  <a:lnTo>
                    <a:pt x="9413570" y="3126219"/>
                  </a:lnTo>
                  <a:lnTo>
                    <a:pt x="9368320" y="3135287"/>
                  </a:lnTo>
                  <a:lnTo>
                    <a:pt x="9322524" y="3142767"/>
                  </a:lnTo>
                  <a:lnTo>
                    <a:pt x="9276207" y="3148634"/>
                  </a:lnTo>
                  <a:lnTo>
                    <a:pt x="9229395" y="3152864"/>
                  </a:lnTo>
                  <a:lnTo>
                    <a:pt x="9182125" y="3155416"/>
                  </a:lnTo>
                  <a:lnTo>
                    <a:pt x="9134437" y="3156280"/>
                  </a:lnTo>
                  <a:lnTo>
                    <a:pt x="9134437" y="3711613"/>
                  </a:lnTo>
                  <a:lnTo>
                    <a:pt x="9182379" y="3711003"/>
                  </a:lnTo>
                  <a:lnTo>
                    <a:pt x="9230030" y="3709200"/>
                  </a:lnTo>
                  <a:lnTo>
                    <a:pt x="9277363" y="3706203"/>
                  </a:lnTo>
                  <a:lnTo>
                    <a:pt x="9324365" y="3702024"/>
                  </a:lnTo>
                  <a:lnTo>
                    <a:pt x="9371025" y="3696690"/>
                  </a:lnTo>
                  <a:lnTo>
                    <a:pt x="9417329" y="3690213"/>
                  </a:lnTo>
                  <a:lnTo>
                    <a:pt x="9463265" y="3682606"/>
                  </a:lnTo>
                  <a:lnTo>
                    <a:pt x="9508807" y="3673881"/>
                  </a:lnTo>
                  <a:lnTo>
                    <a:pt x="9553943" y="3664051"/>
                  </a:lnTo>
                  <a:lnTo>
                    <a:pt x="9598673" y="3653142"/>
                  </a:lnTo>
                  <a:lnTo>
                    <a:pt x="9642970" y="3641166"/>
                  </a:lnTo>
                  <a:lnTo>
                    <a:pt x="9686823" y="3628123"/>
                  </a:lnTo>
                  <a:lnTo>
                    <a:pt x="9730207" y="3614039"/>
                  </a:lnTo>
                  <a:lnTo>
                    <a:pt x="9773120" y="3598926"/>
                  </a:lnTo>
                  <a:lnTo>
                    <a:pt x="9815551" y="3582797"/>
                  </a:lnTo>
                  <a:lnTo>
                    <a:pt x="9857473" y="3565677"/>
                  </a:lnTo>
                  <a:lnTo>
                    <a:pt x="9898875" y="3547554"/>
                  </a:lnTo>
                  <a:lnTo>
                    <a:pt x="9939757" y="3528479"/>
                  </a:lnTo>
                  <a:lnTo>
                    <a:pt x="9980079" y="3508438"/>
                  </a:lnTo>
                  <a:lnTo>
                    <a:pt x="10019843" y="3487470"/>
                  </a:lnTo>
                  <a:lnTo>
                    <a:pt x="10059022" y="3465563"/>
                  </a:lnTo>
                  <a:lnTo>
                    <a:pt x="10097618" y="3442754"/>
                  </a:lnTo>
                  <a:lnTo>
                    <a:pt x="10135616" y="3419030"/>
                  </a:lnTo>
                  <a:lnTo>
                    <a:pt x="10172979" y="3394443"/>
                  </a:lnTo>
                  <a:lnTo>
                    <a:pt x="10209708" y="3368979"/>
                  </a:lnTo>
                  <a:lnTo>
                    <a:pt x="10245801" y="3342665"/>
                  </a:lnTo>
                  <a:lnTo>
                    <a:pt x="10281221" y="3315500"/>
                  </a:lnTo>
                  <a:lnTo>
                    <a:pt x="10315969" y="3287522"/>
                  </a:lnTo>
                  <a:lnTo>
                    <a:pt x="10350017" y="3258731"/>
                  </a:lnTo>
                  <a:lnTo>
                    <a:pt x="10383355" y="3229152"/>
                  </a:lnTo>
                  <a:lnTo>
                    <a:pt x="10415968" y="3198787"/>
                  </a:lnTo>
                  <a:lnTo>
                    <a:pt x="10447858" y="3167659"/>
                  </a:lnTo>
                  <a:lnTo>
                    <a:pt x="10478986" y="3135769"/>
                  </a:lnTo>
                  <a:lnTo>
                    <a:pt x="10509352" y="3103156"/>
                  </a:lnTo>
                  <a:lnTo>
                    <a:pt x="10538943" y="3069806"/>
                  </a:lnTo>
                  <a:lnTo>
                    <a:pt x="10567721" y="3035757"/>
                  </a:lnTo>
                  <a:lnTo>
                    <a:pt x="10595712" y="3001022"/>
                  </a:lnTo>
                  <a:lnTo>
                    <a:pt x="10622864" y="2965602"/>
                  </a:lnTo>
                  <a:lnTo>
                    <a:pt x="10649179" y="2929509"/>
                  </a:lnTo>
                  <a:lnTo>
                    <a:pt x="10674642" y="2892780"/>
                  </a:lnTo>
                  <a:lnTo>
                    <a:pt x="10699242" y="2855404"/>
                  </a:lnTo>
                  <a:lnTo>
                    <a:pt x="10722953" y="2817418"/>
                  </a:lnTo>
                  <a:lnTo>
                    <a:pt x="10745762" y="2778823"/>
                  </a:lnTo>
                  <a:lnTo>
                    <a:pt x="10767670" y="2739644"/>
                  </a:lnTo>
                  <a:lnTo>
                    <a:pt x="10788650" y="2699880"/>
                  </a:lnTo>
                  <a:lnTo>
                    <a:pt x="10808678" y="2659545"/>
                  </a:lnTo>
                  <a:lnTo>
                    <a:pt x="10827766" y="2618676"/>
                  </a:lnTo>
                  <a:lnTo>
                    <a:pt x="10845876" y="2577274"/>
                  </a:lnTo>
                  <a:lnTo>
                    <a:pt x="10862996" y="2535351"/>
                  </a:lnTo>
                  <a:lnTo>
                    <a:pt x="10879125" y="2492921"/>
                  </a:lnTo>
                  <a:lnTo>
                    <a:pt x="10894238" y="2450007"/>
                  </a:lnTo>
                  <a:lnTo>
                    <a:pt x="10908322" y="2406624"/>
                  </a:lnTo>
                  <a:lnTo>
                    <a:pt x="10921365" y="2362771"/>
                  </a:lnTo>
                  <a:lnTo>
                    <a:pt x="10933341" y="2318474"/>
                  </a:lnTo>
                  <a:lnTo>
                    <a:pt x="10944263" y="2273744"/>
                  </a:lnTo>
                  <a:lnTo>
                    <a:pt x="10954080" y="2228608"/>
                  </a:lnTo>
                  <a:lnTo>
                    <a:pt x="10962805" y="2183066"/>
                  </a:lnTo>
                  <a:lnTo>
                    <a:pt x="10970412" y="2137130"/>
                  </a:lnTo>
                  <a:lnTo>
                    <a:pt x="10976889" y="2090826"/>
                  </a:lnTo>
                  <a:lnTo>
                    <a:pt x="10982223" y="2044166"/>
                  </a:lnTo>
                  <a:lnTo>
                    <a:pt x="10986402" y="1997163"/>
                  </a:lnTo>
                  <a:lnTo>
                    <a:pt x="10989399" y="1949831"/>
                  </a:lnTo>
                  <a:lnTo>
                    <a:pt x="10991202" y="1902180"/>
                  </a:lnTo>
                  <a:lnTo>
                    <a:pt x="10991812" y="185423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E89DEC52-8403-F841-A48B-1CDCAE9245D3}"/>
                </a:ext>
              </a:extLst>
            </p:cNvPr>
            <p:cNvSpPr/>
            <p:nvPr/>
          </p:nvSpPr>
          <p:spPr>
            <a:xfrm>
              <a:off x="7100335" y="8248528"/>
              <a:ext cx="4083050" cy="2038350"/>
            </a:xfrm>
            <a:custGeom>
              <a:avLst/>
              <a:gdLst/>
              <a:ahLst/>
              <a:cxnLst/>
              <a:rect l="l" t="t" r="r" b="b"/>
              <a:pathLst>
                <a:path w="4083050" h="2038350">
                  <a:moveTo>
                    <a:pt x="2039586" y="0"/>
                  </a:moveTo>
                  <a:lnTo>
                    <a:pt x="2087817" y="556"/>
                  </a:lnTo>
                  <a:lnTo>
                    <a:pt x="2135774" y="2218"/>
                  </a:lnTo>
                  <a:lnTo>
                    <a:pt x="2183445" y="4972"/>
                  </a:lnTo>
                  <a:lnTo>
                    <a:pt x="2230817" y="8807"/>
                  </a:lnTo>
                  <a:lnTo>
                    <a:pt x="2277878" y="13711"/>
                  </a:lnTo>
                  <a:lnTo>
                    <a:pt x="2324615" y="19670"/>
                  </a:lnTo>
                  <a:lnTo>
                    <a:pt x="2371017" y="26674"/>
                  </a:lnTo>
                  <a:lnTo>
                    <a:pt x="2417071" y="34709"/>
                  </a:lnTo>
                  <a:lnTo>
                    <a:pt x="2462766" y="43763"/>
                  </a:lnTo>
                  <a:lnTo>
                    <a:pt x="2508087" y="53825"/>
                  </a:lnTo>
                  <a:lnTo>
                    <a:pt x="2553025" y="64882"/>
                  </a:lnTo>
                  <a:lnTo>
                    <a:pt x="2597565" y="76922"/>
                  </a:lnTo>
                  <a:lnTo>
                    <a:pt x="2641697" y="89932"/>
                  </a:lnTo>
                  <a:lnTo>
                    <a:pt x="2685407" y="103900"/>
                  </a:lnTo>
                  <a:lnTo>
                    <a:pt x="2728683" y="118815"/>
                  </a:lnTo>
                  <a:lnTo>
                    <a:pt x="2771514" y="134663"/>
                  </a:lnTo>
                  <a:lnTo>
                    <a:pt x="2813887" y="151433"/>
                  </a:lnTo>
                  <a:lnTo>
                    <a:pt x="2855789" y="169113"/>
                  </a:lnTo>
                  <a:lnTo>
                    <a:pt x="2897209" y="187690"/>
                  </a:lnTo>
                  <a:lnTo>
                    <a:pt x="2938134" y="207151"/>
                  </a:lnTo>
                  <a:lnTo>
                    <a:pt x="2978552" y="227486"/>
                  </a:lnTo>
                  <a:lnTo>
                    <a:pt x="3018450" y="248680"/>
                  </a:lnTo>
                  <a:lnTo>
                    <a:pt x="3057817" y="270724"/>
                  </a:lnTo>
                  <a:lnTo>
                    <a:pt x="3096640" y="293603"/>
                  </a:lnTo>
                  <a:lnTo>
                    <a:pt x="3134907" y="317306"/>
                  </a:lnTo>
                  <a:lnTo>
                    <a:pt x="3172605" y="341821"/>
                  </a:lnTo>
                  <a:lnTo>
                    <a:pt x="3209723" y="367135"/>
                  </a:lnTo>
                  <a:lnTo>
                    <a:pt x="3246248" y="393236"/>
                  </a:lnTo>
                  <a:lnTo>
                    <a:pt x="3282168" y="420112"/>
                  </a:lnTo>
                  <a:lnTo>
                    <a:pt x="3317471" y="447751"/>
                  </a:lnTo>
                  <a:lnTo>
                    <a:pt x="3352144" y="476140"/>
                  </a:lnTo>
                  <a:lnTo>
                    <a:pt x="3386174" y="505267"/>
                  </a:lnTo>
                  <a:lnTo>
                    <a:pt x="3419551" y="535121"/>
                  </a:lnTo>
                  <a:lnTo>
                    <a:pt x="3452262" y="565688"/>
                  </a:lnTo>
                  <a:lnTo>
                    <a:pt x="3484293" y="596957"/>
                  </a:lnTo>
                  <a:lnTo>
                    <a:pt x="3515634" y="628915"/>
                  </a:lnTo>
                  <a:lnTo>
                    <a:pt x="3546272" y="661551"/>
                  </a:lnTo>
                  <a:lnTo>
                    <a:pt x="3576194" y="694851"/>
                  </a:lnTo>
                  <a:lnTo>
                    <a:pt x="3605388" y="728804"/>
                  </a:lnTo>
                  <a:lnTo>
                    <a:pt x="3633843" y="763397"/>
                  </a:lnTo>
                  <a:lnTo>
                    <a:pt x="3661545" y="798618"/>
                  </a:lnTo>
                  <a:lnTo>
                    <a:pt x="3688483" y="834456"/>
                  </a:lnTo>
                  <a:lnTo>
                    <a:pt x="3714644" y="870897"/>
                  </a:lnTo>
                  <a:lnTo>
                    <a:pt x="3740017" y="907930"/>
                  </a:lnTo>
                  <a:lnTo>
                    <a:pt x="3764588" y="945542"/>
                  </a:lnTo>
                  <a:lnTo>
                    <a:pt x="3788345" y="983721"/>
                  </a:lnTo>
                  <a:lnTo>
                    <a:pt x="3811277" y="1022455"/>
                  </a:lnTo>
                  <a:lnTo>
                    <a:pt x="3833371" y="1061731"/>
                  </a:lnTo>
                  <a:lnTo>
                    <a:pt x="3854615" y="1101538"/>
                  </a:lnTo>
                  <a:lnTo>
                    <a:pt x="3874996" y="1141863"/>
                  </a:lnTo>
                  <a:lnTo>
                    <a:pt x="3894502" y="1182694"/>
                  </a:lnTo>
                  <a:lnTo>
                    <a:pt x="3913122" y="1224019"/>
                  </a:lnTo>
                  <a:lnTo>
                    <a:pt x="3930842" y="1265825"/>
                  </a:lnTo>
                  <a:lnTo>
                    <a:pt x="3947650" y="1308101"/>
                  </a:lnTo>
                  <a:lnTo>
                    <a:pt x="3963535" y="1350833"/>
                  </a:lnTo>
                  <a:lnTo>
                    <a:pt x="3978484" y="1394010"/>
                  </a:lnTo>
                  <a:lnTo>
                    <a:pt x="3992485" y="1437620"/>
                  </a:lnTo>
                  <a:lnTo>
                    <a:pt x="4005525" y="1481651"/>
                  </a:lnTo>
                  <a:lnTo>
                    <a:pt x="4017592" y="1526089"/>
                  </a:lnTo>
                  <a:lnTo>
                    <a:pt x="4028674" y="1570923"/>
                  </a:lnTo>
                  <a:lnTo>
                    <a:pt x="4038759" y="1616141"/>
                  </a:lnTo>
                  <a:lnTo>
                    <a:pt x="4047835" y="1661730"/>
                  </a:lnTo>
                  <a:lnTo>
                    <a:pt x="4055888" y="1707679"/>
                  </a:lnTo>
                  <a:lnTo>
                    <a:pt x="4062908" y="1753974"/>
                  </a:lnTo>
                  <a:lnTo>
                    <a:pt x="4068881" y="1800605"/>
                  </a:lnTo>
                  <a:lnTo>
                    <a:pt x="4073796" y="1847557"/>
                  </a:lnTo>
                  <a:lnTo>
                    <a:pt x="4077640" y="1894821"/>
                  </a:lnTo>
                  <a:lnTo>
                    <a:pt x="4080400" y="1942382"/>
                  </a:lnTo>
                  <a:lnTo>
                    <a:pt x="4082066" y="1990229"/>
                  </a:lnTo>
                  <a:lnTo>
                    <a:pt x="4082624" y="2038349"/>
                  </a:lnTo>
                  <a:lnTo>
                    <a:pt x="3471783" y="2038349"/>
                  </a:lnTo>
                  <a:lnTo>
                    <a:pt x="3470985" y="1990264"/>
                  </a:lnTo>
                  <a:lnTo>
                    <a:pt x="3468608" y="1942574"/>
                  </a:lnTo>
                  <a:lnTo>
                    <a:pt x="3464678" y="1895304"/>
                  </a:lnTo>
                  <a:lnTo>
                    <a:pt x="3459219" y="1848479"/>
                  </a:lnTo>
                  <a:lnTo>
                    <a:pt x="3452256" y="1802125"/>
                  </a:lnTo>
                  <a:lnTo>
                    <a:pt x="3443816" y="1756266"/>
                  </a:lnTo>
                  <a:lnTo>
                    <a:pt x="3433922" y="1710928"/>
                  </a:lnTo>
                  <a:lnTo>
                    <a:pt x="3422600" y="1666136"/>
                  </a:lnTo>
                  <a:lnTo>
                    <a:pt x="3409876" y="1621914"/>
                  </a:lnTo>
                  <a:lnTo>
                    <a:pt x="3395774" y="1578289"/>
                  </a:lnTo>
                  <a:lnTo>
                    <a:pt x="3380319" y="1535285"/>
                  </a:lnTo>
                  <a:lnTo>
                    <a:pt x="3363538" y="1492926"/>
                  </a:lnTo>
                  <a:lnTo>
                    <a:pt x="3345454" y="1451239"/>
                  </a:lnTo>
                  <a:lnTo>
                    <a:pt x="3326093" y="1410249"/>
                  </a:lnTo>
                  <a:lnTo>
                    <a:pt x="3305481" y="1369980"/>
                  </a:lnTo>
                  <a:lnTo>
                    <a:pt x="3283642" y="1330458"/>
                  </a:lnTo>
                  <a:lnTo>
                    <a:pt x="3260602" y="1291707"/>
                  </a:lnTo>
                  <a:lnTo>
                    <a:pt x="3236385" y="1253754"/>
                  </a:lnTo>
                  <a:lnTo>
                    <a:pt x="3211018" y="1216622"/>
                  </a:lnTo>
                  <a:lnTo>
                    <a:pt x="3184524" y="1180337"/>
                  </a:lnTo>
                  <a:lnTo>
                    <a:pt x="3156930" y="1144925"/>
                  </a:lnTo>
                  <a:lnTo>
                    <a:pt x="3128260" y="1110410"/>
                  </a:lnTo>
                  <a:lnTo>
                    <a:pt x="3098540" y="1076817"/>
                  </a:lnTo>
                  <a:lnTo>
                    <a:pt x="3067795" y="1044172"/>
                  </a:lnTo>
                  <a:lnTo>
                    <a:pt x="3036050" y="1012500"/>
                  </a:lnTo>
                  <a:lnTo>
                    <a:pt x="3003330" y="981825"/>
                  </a:lnTo>
                  <a:lnTo>
                    <a:pt x="2969660" y="952173"/>
                  </a:lnTo>
                  <a:lnTo>
                    <a:pt x="2935065" y="923569"/>
                  </a:lnTo>
                  <a:lnTo>
                    <a:pt x="2899571" y="896038"/>
                  </a:lnTo>
                  <a:lnTo>
                    <a:pt x="2863203" y="869606"/>
                  </a:lnTo>
                  <a:lnTo>
                    <a:pt x="2825986" y="844296"/>
                  </a:lnTo>
                  <a:lnTo>
                    <a:pt x="2787945" y="820135"/>
                  </a:lnTo>
                  <a:lnTo>
                    <a:pt x="2749106" y="797148"/>
                  </a:lnTo>
                  <a:lnTo>
                    <a:pt x="2709493" y="775359"/>
                  </a:lnTo>
                  <a:lnTo>
                    <a:pt x="2669131" y="754794"/>
                  </a:lnTo>
                  <a:lnTo>
                    <a:pt x="2628046" y="735478"/>
                  </a:lnTo>
                  <a:lnTo>
                    <a:pt x="2586264" y="717436"/>
                  </a:lnTo>
                  <a:lnTo>
                    <a:pt x="2543808" y="700693"/>
                  </a:lnTo>
                  <a:lnTo>
                    <a:pt x="2500705" y="685274"/>
                  </a:lnTo>
                  <a:lnTo>
                    <a:pt x="2456979" y="671204"/>
                  </a:lnTo>
                  <a:lnTo>
                    <a:pt x="2412656" y="658509"/>
                  </a:lnTo>
                  <a:lnTo>
                    <a:pt x="2367760" y="647213"/>
                  </a:lnTo>
                  <a:lnTo>
                    <a:pt x="2322318" y="637342"/>
                  </a:lnTo>
                  <a:lnTo>
                    <a:pt x="2276354" y="628920"/>
                  </a:lnTo>
                  <a:lnTo>
                    <a:pt x="2229893" y="621974"/>
                  </a:lnTo>
                  <a:lnTo>
                    <a:pt x="2182961" y="616527"/>
                  </a:lnTo>
                  <a:lnTo>
                    <a:pt x="2135582" y="612606"/>
                  </a:lnTo>
                  <a:lnTo>
                    <a:pt x="2087782" y="610235"/>
                  </a:lnTo>
                  <a:lnTo>
                    <a:pt x="2039586" y="609439"/>
                  </a:lnTo>
                  <a:lnTo>
                    <a:pt x="1991390" y="610235"/>
                  </a:lnTo>
                  <a:lnTo>
                    <a:pt x="1943590" y="612606"/>
                  </a:lnTo>
                  <a:lnTo>
                    <a:pt x="1896212" y="616527"/>
                  </a:lnTo>
                  <a:lnTo>
                    <a:pt x="1849279" y="621974"/>
                  </a:lnTo>
                  <a:lnTo>
                    <a:pt x="1802818" y="628920"/>
                  </a:lnTo>
                  <a:lnTo>
                    <a:pt x="1756854" y="637342"/>
                  </a:lnTo>
                  <a:lnTo>
                    <a:pt x="1711412" y="647213"/>
                  </a:lnTo>
                  <a:lnTo>
                    <a:pt x="1666516" y="658509"/>
                  </a:lnTo>
                  <a:lnTo>
                    <a:pt x="1622193" y="671204"/>
                  </a:lnTo>
                  <a:lnTo>
                    <a:pt x="1578467" y="685274"/>
                  </a:lnTo>
                  <a:lnTo>
                    <a:pt x="1535364" y="700693"/>
                  </a:lnTo>
                  <a:lnTo>
                    <a:pt x="1492909" y="717436"/>
                  </a:lnTo>
                  <a:lnTo>
                    <a:pt x="1451126" y="735478"/>
                  </a:lnTo>
                  <a:lnTo>
                    <a:pt x="1410041" y="754794"/>
                  </a:lnTo>
                  <a:lnTo>
                    <a:pt x="1369680" y="775359"/>
                  </a:lnTo>
                  <a:lnTo>
                    <a:pt x="1330066" y="797148"/>
                  </a:lnTo>
                  <a:lnTo>
                    <a:pt x="1291227" y="820135"/>
                  </a:lnTo>
                  <a:lnTo>
                    <a:pt x="1253186" y="844296"/>
                  </a:lnTo>
                  <a:lnTo>
                    <a:pt x="1215969" y="869606"/>
                  </a:lnTo>
                  <a:lnTo>
                    <a:pt x="1179601" y="896038"/>
                  </a:lnTo>
                  <a:lnTo>
                    <a:pt x="1144107" y="923569"/>
                  </a:lnTo>
                  <a:lnTo>
                    <a:pt x="1109513" y="952173"/>
                  </a:lnTo>
                  <a:lnTo>
                    <a:pt x="1075843" y="981825"/>
                  </a:lnTo>
                  <a:lnTo>
                    <a:pt x="1043122" y="1012500"/>
                  </a:lnTo>
                  <a:lnTo>
                    <a:pt x="1011377" y="1044172"/>
                  </a:lnTo>
                  <a:lnTo>
                    <a:pt x="980632" y="1076817"/>
                  </a:lnTo>
                  <a:lnTo>
                    <a:pt x="950912" y="1110410"/>
                  </a:lnTo>
                  <a:lnTo>
                    <a:pt x="922242" y="1144925"/>
                  </a:lnTo>
                  <a:lnTo>
                    <a:pt x="894648" y="1180337"/>
                  </a:lnTo>
                  <a:lnTo>
                    <a:pt x="868154" y="1216622"/>
                  </a:lnTo>
                  <a:lnTo>
                    <a:pt x="842787" y="1253754"/>
                  </a:lnTo>
                  <a:lnTo>
                    <a:pt x="818570" y="1291707"/>
                  </a:lnTo>
                  <a:lnTo>
                    <a:pt x="795530" y="1330458"/>
                  </a:lnTo>
                  <a:lnTo>
                    <a:pt x="773691" y="1369980"/>
                  </a:lnTo>
                  <a:lnTo>
                    <a:pt x="753079" y="1410249"/>
                  </a:lnTo>
                  <a:lnTo>
                    <a:pt x="733718" y="1451239"/>
                  </a:lnTo>
                  <a:lnTo>
                    <a:pt x="715634" y="1492926"/>
                  </a:lnTo>
                  <a:lnTo>
                    <a:pt x="698853" y="1535285"/>
                  </a:lnTo>
                  <a:lnTo>
                    <a:pt x="683398" y="1578289"/>
                  </a:lnTo>
                  <a:lnTo>
                    <a:pt x="669296" y="1621914"/>
                  </a:lnTo>
                  <a:lnTo>
                    <a:pt x="656572" y="1666136"/>
                  </a:lnTo>
                  <a:lnTo>
                    <a:pt x="645250" y="1710928"/>
                  </a:lnTo>
                  <a:lnTo>
                    <a:pt x="635356" y="1756266"/>
                  </a:lnTo>
                  <a:lnTo>
                    <a:pt x="626916" y="1802125"/>
                  </a:lnTo>
                  <a:lnTo>
                    <a:pt x="619953" y="1848479"/>
                  </a:lnTo>
                  <a:lnTo>
                    <a:pt x="614494" y="1895304"/>
                  </a:lnTo>
                  <a:lnTo>
                    <a:pt x="610564" y="1942574"/>
                  </a:lnTo>
                  <a:lnTo>
                    <a:pt x="608187" y="1990264"/>
                  </a:lnTo>
                  <a:lnTo>
                    <a:pt x="607389" y="2038349"/>
                  </a:lnTo>
                  <a:lnTo>
                    <a:pt x="0" y="2038349"/>
                  </a:lnTo>
                  <a:lnTo>
                    <a:pt x="555" y="1990229"/>
                  </a:lnTo>
                  <a:lnTo>
                    <a:pt x="2215" y="1942382"/>
                  </a:lnTo>
                  <a:lnTo>
                    <a:pt x="4965" y="1894821"/>
                  </a:lnTo>
                  <a:lnTo>
                    <a:pt x="8795" y="1847557"/>
                  </a:lnTo>
                  <a:lnTo>
                    <a:pt x="13692" y="1800605"/>
                  </a:lnTo>
                  <a:lnTo>
                    <a:pt x="19644" y="1753974"/>
                  </a:lnTo>
                  <a:lnTo>
                    <a:pt x="26638" y="1707679"/>
                  </a:lnTo>
                  <a:lnTo>
                    <a:pt x="34664" y="1661730"/>
                  </a:lnTo>
                  <a:lnTo>
                    <a:pt x="43708" y="1616141"/>
                  </a:lnTo>
                  <a:lnTo>
                    <a:pt x="53758" y="1570923"/>
                  </a:lnTo>
                  <a:lnTo>
                    <a:pt x="64802" y="1526089"/>
                  </a:lnTo>
                  <a:lnTo>
                    <a:pt x="76829" y="1481651"/>
                  </a:lnTo>
                  <a:lnTo>
                    <a:pt x="89826" y="1437620"/>
                  </a:lnTo>
                  <a:lnTo>
                    <a:pt x="103780" y="1394010"/>
                  </a:lnTo>
                  <a:lnTo>
                    <a:pt x="118681" y="1350833"/>
                  </a:lnTo>
                  <a:lnTo>
                    <a:pt x="134514" y="1308101"/>
                  </a:lnTo>
                  <a:lnTo>
                    <a:pt x="151270" y="1265825"/>
                  </a:lnTo>
                  <a:lnTo>
                    <a:pt x="168935" y="1224019"/>
                  </a:lnTo>
                  <a:lnTo>
                    <a:pt x="187496" y="1182694"/>
                  </a:lnTo>
                  <a:lnTo>
                    <a:pt x="206943" y="1141863"/>
                  </a:lnTo>
                  <a:lnTo>
                    <a:pt x="227263" y="1101538"/>
                  </a:lnTo>
                  <a:lnTo>
                    <a:pt x="248444" y="1061731"/>
                  </a:lnTo>
                  <a:lnTo>
                    <a:pt x="270473" y="1022455"/>
                  </a:lnTo>
                  <a:lnTo>
                    <a:pt x="293339" y="983721"/>
                  </a:lnTo>
                  <a:lnTo>
                    <a:pt x="317029" y="945542"/>
                  </a:lnTo>
                  <a:lnTo>
                    <a:pt x="341532" y="907930"/>
                  </a:lnTo>
                  <a:lnTo>
                    <a:pt x="366835" y="870897"/>
                  </a:lnTo>
                  <a:lnTo>
                    <a:pt x="392925" y="834456"/>
                  </a:lnTo>
                  <a:lnTo>
                    <a:pt x="419792" y="798618"/>
                  </a:lnTo>
                  <a:lnTo>
                    <a:pt x="447422" y="763397"/>
                  </a:lnTo>
                  <a:lnTo>
                    <a:pt x="475804" y="728804"/>
                  </a:lnTo>
                  <a:lnTo>
                    <a:pt x="504925" y="694851"/>
                  </a:lnTo>
                  <a:lnTo>
                    <a:pt x="534774" y="661551"/>
                  </a:lnTo>
                  <a:lnTo>
                    <a:pt x="565338" y="628915"/>
                  </a:lnTo>
                  <a:lnTo>
                    <a:pt x="596604" y="596957"/>
                  </a:lnTo>
                  <a:lnTo>
                    <a:pt x="628562" y="565688"/>
                  </a:lnTo>
                  <a:lnTo>
                    <a:pt x="661199" y="535121"/>
                  </a:lnTo>
                  <a:lnTo>
                    <a:pt x="694502" y="505267"/>
                  </a:lnTo>
                  <a:lnTo>
                    <a:pt x="728460" y="476140"/>
                  </a:lnTo>
                  <a:lnTo>
                    <a:pt x="763060" y="447751"/>
                  </a:lnTo>
                  <a:lnTo>
                    <a:pt x="798290" y="420112"/>
                  </a:lnTo>
                  <a:lnTo>
                    <a:pt x="834139" y="393236"/>
                  </a:lnTo>
                  <a:lnTo>
                    <a:pt x="870593" y="367135"/>
                  </a:lnTo>
                  <a:lnTo>
                    <a:pt x="907641" y="341821"/>
                  </a:lnTo>
                  <a:lnTo>
                    <a:pt x="945271" y="317306"/>
                  </a:lnTo>
                  <a:lnTo>
                    <a:pt x="983471" y="293603"/>
                  </a:lnTo>
                  <a:lnTo>
                    <a:pt x="1022228" y="270724"/>
                  </a:lnTo>
                  <a:lnTo>
                    <a:pt x="1061530" y="248680"/>
                  </a:lnTo>
                  <a:lnTo>
                    <a:pt x="1101366" y="227486"/>
                  </a:lnTo>
                  <a:lnTo>
                    <a:pt x="1141722" y="207151"/>
                  </a:lnTo>
                  <a:lnTo>
                    <a:pt x="1182588" y="187690"/>
                  </a:lnTo>
                  <a:lnTo>
                    <a:pt x="1223950" y="169113"/>
                  </a:lnTo>
                  <a:lnTo>
                    <a:pt x="1265797" y="151433"/>
                  </a:lnTo>
                  <a:lnTo>
                    <a:pt x="1308116" y="134663"/>
                  </a:lnTo>
                  <a:lnTo>
                    <a:pt x="1350896" y="118815"/>
                  </a:lnTo>
                  <a:lnTo>
                    <a:pt x="1394124" y="103900"/>
                  </a:lnTo>
                  <a:lnTo>
                    <a:pt x="1437788" y="89932"/>
                  </a:lnTo>
                  <a:lnTo>
                    <a:pt x="1481876" y="76922"/>
                  </a:lnTo>
                  <a:lnTo>
                    <a:pt x="1526376" y="64882"/>
                  </a:lnTo>
                  <a:lnTo>
                    <a:pt x="1571276" y="53825"/>
                  </a:lnTo>
                  <a:lnTo>
                    <a:pt x="1616563" y="43763"/>
                  </a:lnTo>
                  <a:lnTo>
                    <a:pt x="1662226" y="34709"/>
                  </a:lnTo>
                  <a:lnTo>
                    <a:pt x="1708252" y="26674"/>
                  </a:lnTo>
                  <a:lnTo>
                    <a:pt x="1754629" y="19670"/>
                  </a:lnTo>
                  <a:lnTo>
                    <a:pt x="1801345" y="13711"/>
                  </a:lnTo>
                  <a:lnTo>
                    <a:pt x="1848388" y="8807"/>
                  </a:lnTo>
                  <a:lnTo>
                    <a:pt x="1895746" y="4972"/>
                  </a:lnTo>
                  <a:lnTo>
                    <a:pt x="1943406" y="2218"/>
                  </a:lnTo>
                  <a:lnTo>
                    <a:pt x="1991357" y="556"/>
                  </a:lnTo>
                  <a:lnTo>
                    <a:pt x="2039586" y="0"/>
                  </a:lnTo>
                  <a:close/>
                </a:path>
              </a:pathLst>
            </a:custGeom>
            <a:solidFill>
              <a:srgbClr val="BD203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BE2A5B9D-CBA7-C449-B913-30D4DA6BD0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547" y="8431466"/>
            <a:ext cx="1297190" cy="12166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0C2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object 5">
            <a:extLst>
              <a:ext uri="{FF2B5EF4-FFF2-40B4-BE49-F238E27FC236}">
                <a16:creationId xmlns:a16="http://schemas.microsoft.com/office/drawing/2014/main" id="{3DB7CD73-F9A7-8F45-B08F-375A166FB58F}"/>
              </a:ext>
            </a:extLst>
          </p:cNvPr>
          <p:cNvSpPr/>
          <p:nvPr userDrawn="1"/>
        </p:nvSpPr>
        <p:spPr>
          <a:xfrm>
            <a:off x="0" y="8439069"/>
            <a:ext cx="1847850" cy="1847850"/>
          </a:xfrm>
          <a:custGeom>
            <a:avLst/>
            <a:gdLst/>
            <a:ahLst/>
            <a:cxnLst/>
            <a:rect l="l" t="t" r="r" b="b"/>
            <a:pathLst>
              <a:path w="1847850" h="1847850">
                <a:moveTo>
                  <a:pt x="2663" y="0"/>
                </a:moveTo>
                <a:lnTo>
                  <a:pt x="51119" y="622"/>
                </a:lnTo>
                <a:lnTo>
                  <a:pt x="99257" y="2480"/>
                </a:lnTo>
                <a:lnTo>
                  <a:pt x="147069" y="5558"/>
                </a:lnTo>
                <a:lnTo>
                  <a:pt x="194538" y="9841"/>
                </a:lnTo>
                <a:lnTo>
                  <a:pt x="241649" y="15313"/>
                </a:lnTo>
                <a:lnTo>
                  <a:pt x="288388" y="21960"/>
                </a:lnTo>
                <a:lnTo>
                  <a:pt x="334739" y="29766"/>
                </a:lnTo>
                <a:lnTo>
                  <a:pt x="380688" y="38716"/>
                </a:lnTo>
                <a:lnTo>
                  <a:pt x="426219" y="48795"/>
                </a:lnTo>
                <a:lnTo>
                  <a:pt x="471317" y="59987"/>
                </a:lnTo>
                <a:lnTo>
                  <a:pt x="515968" y="72278"/>
                </a:lnTo>
                <a:lnTo>
                  <a:pt x="560156" y="85652"/>
                </a:lnTo>
                <a:lnTo>
                  <a:pt x="603865" y="100094"/>
                </a:lnTo>
                <a:lnTo>
                  <a:pt x="647082" y="115589"/>
                </a:lnTo>
                <a:lnTo>
                  <a:pt x="689791" y="132121"/>
                </a:lnTo>
                <a:lnTo>
                  <a:pt x="731976" y="149676"/>
                </a:lnTo>
                <a:lnTo>
                  <a:pt x="773624" y="168237"/>
                </a:lnTo>
                <a:lnTo>
                  <a:pt x="814718" y="187791"/>
                </a:lnTo>
                <a:lnTo>
                  <a:pt x="855244" y="208322"/>
                </a:lnTo>
                <a:lnTo>
                  <a:pt x="895187" y="229814"/>
                </a:lnTo>
                <a:lnTo>
                  <a:pt x="934532" y="252252"/>
                </a:lnTo>
                <a:lnTo>
                  <a:pt x="973263" y="275622"/>
                </a:lnTo>
                <a:lnTo>
                  <a:pt x="1011365" y="299907"/>
                </a:lnTo>
                <a:lnTo>
                  <a:pt x="1048825" y="325094"/>
                </a:lnTo>
                <a:lnTo>
                  <a:pt x="1085625" y="351165"/>
                </a:lnTo>
                <a:lnTo>
                  <a:pt x="1121752" y="378107"/>
                </a:lnTo>
                <a:lnTo>
                  <a:pt x="1157190" y="405905"/>
                </a:lnTo>
                <a:lnTo>
                  <a:pt x="1191925" y="434542"/>
                </a:lnTo>
                <a:lnTo>
                  <a:pt x="1225941" y="464004"/>
                </a:lnTo>
                <a:lnTo>
                  <a:pt x="1259223" y="494275"/>
                </a:lnTo>
                <a:lnTo>
                  <a:pt x="1291756" y="525341"/>
                </a:lnTo>
                <a:lnTo>
                  <a:pt x="1323525" y="557185"/>
                </a:lnTo>
                <a:lnTo>
                  <a:pt x="1354515" y="589794"/>
                </a:lnTo>
                <a:lnTo>
                  <a:pt x="1384711" y="623151"/>
                </a:lnTo>
                <a:lnTo>
                  <a:pt x="1414098" y="657242"/>
                </a:lnTo>
                <a:lnTo>
                  <a:pt x="1442661" y="692051"/>
                </a:lnTo>
                <a:lnTo>
                  <a:pt x="1470385" y="727563"/>
                </a:lnTo>
                <a:lnTo>
                  <a:pt x="1497254" y="763764"/>
                </a:lnTo>
                <a:lnTo>
                  <a:pt x="1523254" y="800636"/>
                </a:lnTo>
                <a:lnTo>
                  <a:pt x="1548370" y="838166"/>
                </a:lnTo>
                <a:lnTo>
                  <a:pt x="1572586" y="876339"/>
                </a:lnTo>
                <a:lnTo>
                  <a:pt x="1595888" y="915138"/>
                </a:lnTo>
                <a:lnTo>
                  <a:pt x="1618261" y="954550"/>
                </a:lnTo>
                <a:lnTo>
                  <a:pt x="1639688" y="994558"/>
                </a:lnTo>
                <a:lnTo>
                  <a:pt x="1660156" y="1035147"/>
                </a:lnTo>
                <a:lnTo>
                  <a:pt x="1679650" y="1076303"/>
                </a:lnTo>
                <a:lnTo>
                  <a:pt x="1698153" y="1118009"/>
                </a:lnTo>
                <a:lnTo>
                  <a:pt x="1715652" y="1160252"/>
                </a:lnTo>
                <a:lnTo>
                  <a:pt x="1732131" y="1203015"/>
                </a:lnTo>
                <a:lnTo>
                  <a:pt x="1747575" y="1246283"/>
                </a:lnTo>
                <a:lnTo>
                  <a:pt x="1761969" y="1290042"/>
                </a:lnTo>
                <a:lnTo>
                  <a:pt x="1775298" y="1334276"/>
                </a:lnTo>
                <a:lnTo>
                  <a:pt x="1787547" y="1378970"/>
                </a:lnTo>
                <a:lnTo>
                  <a:pt x="1798701" y="1424108"/>
                </a:lnTo>
                <a:lnTo>
                  <a:pt x="1808745" y="1469675"/>
                </a:lnTo>
                <a:lnTo>
                  <a:pt x="1817663" y="1515657"/>
                </a:lnTo>
                <a:lnTo>
                  <a:pt x="1825442" y="1562038"/>
                </a:lnTo>
                <a:lnTo>
                  <a:pt x="1832065" y="1608802"/>
                </a:lnTo>
                <a:lnTo>
                  <a:pt x="1837517" y="1655935"/>
                </a:lnTo>
                <a:lnTo>
                  <a:pt x="1841784" y="1703422"/>
                </a:lnTo>
                <a:lnTo>
                  <a:pt x="1844850" y="1751246"/>
                </a:lnTo>
                <a:lnTo>
                  <a:pt x="1846701" y="1799394"/>
                </a:lnTo>
                <a:lnTo>
                  <a:pt x="1847322" y="1847849"/>
                </a:lnTo>
                <a:lnTo>
                  <a:pt x="0" y="1847849"/>
                </a:lnTo>
                <a:lnTo>
                  <a:pt x="0" y="34"/>
                </a:lnTo>
                <a:lnTo>
                  <a:pt x="2663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9">
            <a:extLst>
              <a:ext uri="{FF2B5EF4-FFF2-40B4-BE49-F238E27FC236}">
                <a16:creationId xmlns:a16="http://schemas.microsoft.com/office/drawing/2014/main" id="{1BB43AF8-3E4B-B843-8596-A0B7F02514EC}"/>
              </a:ext>
            </a:extLst>
          </p:cNvPr>
          <p:cNvSpPr/>
          <p:nvPr userDrawn="1"/>
        </p:nvSpPr>
        <p:spPr>
          <a:xfrm>
            <a:off x="0" y="2"/>
            <a:ext cx="2138680" cy="2138680"/>
          </a:xfrm>
          <a:custGeom>
            <a:avLst/>
            <a:gdLst/>
            <a:ahLst/>
            <a:cxnLst/>
            <a:rect l="l" t="t" r="r" b="b"/>
            <a:pathLst>
              <a:path w="2138680" h="2138680">
                <a:moveTo>
                  <a:pt x="2138337" y="0"/>
                </a:moveTo>
                <a:lnTo>
                  <a:pt x="0" y="2138337"/>
                </a:lnTo>
                <a:lnTo>
                  <a:pt x="0" y="0"/>
                </a:lnTo>
                <a:lnTo>
                  <a:pt x="213833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Donut 84">
            <a:extLst>
              <a:ext uri="{FF2B5EF4-FFF2-40B4-BE49-F238E27FC236}">
                <a16:creationId xmlns:a16="http://schemas.microsoft.com/office/drawing/2014/main" id="{1DF05E97-8C90-0748-9AC0-3F3733F1DE3B}"/>
              </a:ext>
            </a:extLst>
          </p:cNvPr>
          <p:cNvSpPr/>
          <p:nvPr userDrawn="1"/>
        </p:nvSpPr>
        <p:spPr>
          <a:xfrm>
            <a:off x="13944600" y="-2204718"/>
            <a:ext cx="4343400" cy="4343400"/>
          </a:xfrm>
          <a:prstGeom prst="donut">
            <a:avLst/>
          </a:prstGeom>
          <a:solidFill>
            <a:srgbClr val="AB0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1" name="Picture 30" descr="Logo&#10;&#10;Description automatically generated">
            <a:extLst>
              <a:ext uri="{FF2B5EF4-FFF2-40B4-BE49-F238E27FC236}">
                <a16:creationId xmlns:a16="http://schemas.microsoft.com/office/drawing/2014/main" id="{CE8C8C18-E998-D145-AEDA-CF48032C92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547" y="8431466"/>
            <a:ext cx="1297190" cy="121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07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505EE1E7-DB85-0840-8625-3AE806767A27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6F01FDF7-A632-184F-A183-0D2F90822EB6}"/>
              </a:ext>
            </a:extLst>
          </p:cNvPr>
          <p:cNvSpPr/>
          <p:nvPr userDrawn="1"/>
        </p:nvSpPr>
        <p:spPr>
          <a:xfrm>
            <a:off x="17870546" y="0"/>
            <a:ext cx="417830" cy="6511925"/>
          </a:xfrm>
          <a:custGeom>
            <a:avLst/>
            <a:gdLst/>
            <a:ahLst/>
            <a:cxnLst/>
            <a:rect l="l" t="t" r="r" b="b"/>
            <a:pathLst>
              <a:path w="417830" h="6511925">
                <a:moveTo>
                  <a:pt x="0" y="0"/>
                </a:moveTo>
                <a:lnTo>
                  <a:pt x="417455" y="0"/>
                </a:lnTo>
                <a:lnTo>
                  <a:pt x="417455" y="6511557"/>
                </a:lnTo>
                <a:lnTo>
                  <a:pt x="0" y="651155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8">
            <a:extLst>
              <a:ext uri="{FF2B5EF4-FFF2-40B4-BE49-F238E27FC236}">
                <a16:creationId xmlns:a16="http://schemas.microsoft.com/office/drawing/2014/main" id="{B4F26160-26B9-7149-91B9-6BDDFFAC0C76}"/>
              </a:ext>
            </a:extLst>
          </p:cNvPr>
          <p:cNvSpPr/>
          <p:nvPr/>
        </p:nvSpPr>
        <p:spPr>
          <a:xfrm>
            <a:off x="0" y="8477166"/>
            <a:ext cx="1847850" cy="1847850"/>
          </a:xfrm>
          <a:custGeom>
            <a:avLst/>
            <a:gdLst/>
            <a:ahLst/>
            <a:cxnLst/>
            <a:rect l="l" t="t" r="r" b="b"/>
            <a:pathLst>
              <a:path w="1847850" h="1847850">
                <a:moveTo>
                  <a:pt x="2663" y="0"/>
                </a:moveTo>
                <a:lnTo>
                  <a:pt x="51119" y="622"/>
                </a:lnTo>
                <a:lnTo>
                  <a:pt x="99257" y="2480"/>
                </a:lnTo>
                <a:lnTo>
                  <a:pt x="147069" y="5558"/>
                </a:lnTo>
                <a:lnTo>
                  <a:pt x="194538" y="9841"/>
                </a:lnTo>
                <a:lnTo>
                  <a:pt x="241649" y="15313"/>
                </a:lnTo>
                <a:lnTo>
                  <a:pt x="288388" y="21960"/>
                </a:lnTo>
                <a:lnTo>
                  <a:pt x="334739" y="29766"/>
                </a:lnTo>
                <a:lnTo>
                  <a:pt x="380688" y="38716"/>
                </a:lnTo>
                <a:lnTo>
                  <a:pt x="426219" y="48795"/>
                </a:lnTo>
                <a:lnTo>
                  <a:pt x="471317" y="59987"/>
                </a:lnTo>
                <a:lnTo>
                  <a:pt x="515968" y="72278"/>
                </a:lnTo>
                <a:lnTo>
                  <a:pt x="560156" y="85652"/>
                </a:lnTo>
                <a:lnTo>
                  <a:pt x="603865" y="100094"/>
                </a:lnTo>
                <a:lnTo>
                  <a:pt x="647082" y="115589"/>
                </a:lnTo>
                <a:lnTo>
                  <a:pt x="689791" y="132121"/>
                </a:lnTo>
                <a:lnTo>
                  <a:pt x="731976" y="149676"/>
                </a:lnTo>
                <a:lnTo>
                  <a:pt x="773624" y="168237"/>
                </a:lnTo>
                <a:lnTo>
                  <a:pt x="814718" y="187791"/>
                </a:lnTo>
                <a:lnTo>
                  <a:pt x="855244" y="208322"/>
                </a:lnTo>
                <a:lnTo>
                  <a:pt x="895187" y="229814"/>
                </a:lnTo>
                <a:lnTo>
                  <a:pt x="934532" y="252252"/>
                </a:lnTo>
                <a:lnTo>
                  <a:pt x="973263" y="275622"/>
                </a:lnTo>
                <a:lnTo>
                  <a:pt x="1011365" y="299907"/>
                </a:lnTo>
                <a:lnTo>
                  <a:pt x="1048825" y="325094"/>
                </a:lnTo>
                <a:lnTo>
                  <a:pt x="1085625" y="351165"/>
                </a:lnTo>
                <a:lnTo>
                  <a:pt x="1121752" y="378107"/>
                </a:lnTo>
                <a:lnTo>
                  <a:pt x="1157190" y="405905"/>
                </a:lnTo>
                <a:lnTo>
                  <a:pt x="1191925" y="434542"/>
                </a:lnTo>
                <a:lnTo>
                  <a:pt x="1225941" y="464004"/>
                </a:lnTo>
                <a:lnTo>
                  <a:pt x="1259223" y="494275"/>
                </a:lnTo>
                <a:lnTo>
                  <a:pt x="1291756" y="525341"/>
                </a:lnTo>
                <a:lnTo>
                  <a:pt x="1323525" y="557185"/>
                </a:lnTo>
                <a:lnTo>
                  <a:pt x="1354515" y="589794"/>
                </a:lnTo>
                <a:lnTo>
                  <a:pt x="1384711" y="623151"/>
                </a:lnTo>
                <a:lnTo>
                  <a:pt x="1414098" y="657242"/>
                </a:lnTo>
                <a:lnTo>
                  <a:pt x="1442661" y="692051"/>
                </a:lnTo>
                <a:lnTo>
                  <a:pt x="1470385" y="727563"/>
                </a:lnTo>
                <a:lnTo>
                  <a:pt x="1497254" y="763764"/>
                </a:lnTo>
                <a:lnTo>
                  <a:pt x="1523254" y="800636"/>
                </a:lnTo>
                <a:lnTo>
                  <a:pt x="1548370" y="838166"/>
                </a:lnTo>
                <a:lnTo>
                  <a:pt x="1572586" y="876339"/>
                </a:lnTo>
                <a:lnTo>
                  <a:pt x="1595888" y="915138"/>
                </a:lnTo>
                <a:lnTo>
                  <a:pt x="1618261" y="954550"/>
                </a:lnTo>
                <a:lnTo>
                  <a:pt x="1639688" y="994558"/>
                </a:lnTo>
                <a:lnTo>
                  <a:pt x="1660156" y="1035147"/>
                </a:lnTo>
                <a:lnTo>
                  <a:pt x="1679650" y="1076303"/>
                </a:lnTo>
                <a:lnTo>
                  <a:pt x="1698153" y="1118009"/>
                </a:lnTo>
                <a:lnTo>
                  <a:pt x="1715652" y="1160252"/>
                </a:lnTo>
                <a:lnTo>
                  <a:pt x="1732131" y="1203015"/>
                </a:lnTo>
                <a:lnTo>
                  <a:pt x="1747575" y="1246283"/>
                </a:lnTo>
                <a:lnTo>
                  <a:pt x="1761969" y="1290042"/>
                </a:lnTo>
                <a:lnTo>
                  <a:pt x="1775298" y="1334276"/>
                </a:lnTo>
                <a:lnTo>
                  <a:pt x="1787547" y="1378970"/>
                </a:lnTo>
                <a:lnTo>
                  <a:pt x="1798701" y="1424108"/>
                </a:lnTo>
                <a:lnTo>
                  <a:pt x="1808745" y="1469675"/>
                </a:lnTo>
                <a:lnTo>
                  <a:pt x="1817663" y="1515657"/>
                </a:lnTo>
                <a:lnTo>
                  <a:pt x="1825442" y="1562038"/>
                </a:lnTo>
                <a:lnTo>
                  <a:pt x="1832065" y="1608802"/>
                </a:lnTo>
                <a:lnTo>
                  <a:pt x="1837517" y="1655935"/>
                </a:lnTo>
                <a:lnTo>
                  <a:pt x="1841784" y="1703422"/>
                </a:lnTo>
                <a:lnTo>
                  <a:pt x="1844850" y="1751246"/>
                </a:lnTo>
                <a:lnTo>
                  <a:pt x="1846701" y="1799394"/>
                </a:lnTo>
                <a:lnTo>
                  <a:pt x="1847322" y="1847849"/>
                </a:lnTo>
                <a:lnTo>
                  <a:pt x="0" y="1847849"/>
                </a:lnTo>
                <a:lnTo>
                  <a:pt x="0" y="34"/>
                </a:lnTo>
                <a:lnTo>
                  <a:pt x="2663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7DC75C97-6DB7-8E48-9148-3D8EC4598A61}"/>
              </a:ext>
            </a:extLst>
          </p:cNvPr>
          <p:cNvSpPr/>
          <p:nvPr/>
        </p:nvSpPr>
        <p:spPr>
          <a:xfrm>
            <a:off x="0" y="-38100"/>
            <a:ext cx="2138680" cy="2138680"/>
          </a:xfrm>
          <a:custGeom>
            <a:avLst/>
            <a:gdLst/>
            <a:ahLst/>
            <a:cxnLst/>
            <a:rect l="l" t="t" r="r" b="b"/>
            <a:pathLst>
              <a:path w="2138680" h="2138680">
                <a:moveTo>
                  <a:pt x="2138337" y="0"/>
                </a:moveTo>
                <a:lnTo>
                  <a:pt x="0" y="2138337"/>
                </a:lnTo>
                <a:lnTo>
                  <a:pt x="0" y="0"/>
                </a:lnTo>
                <a:lnTo>
                  <a:pt x="213833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Donut 13">
            <a:extLst>
              <a:ext uri="{FF2B5EF4-FFF2-40B4-BE49-F238E27FC236}">
                <a16:creationId xmlns:a16="http://schemas.microsoft.com/office/drawing/2014/main" id="{E25E5E5E-6610-2D4A-801B-64B5595BE225}"/>
              </a:ext>
            </a:extLst>
          </p:cNvPr>
          <p:cNvSpPr/>
          <p:nvPr userDrawn="1"/>
        </p:nvSpPr>
        <p:spPr>
          <a:xfrm>
            <a:off x="-3807056" y="5984644"/>
            <a:ext cx="8226656" cy="8226656"/>
          </a:xfrm>
          <a:prstGeom prst="donut">
            <a:avLst/>
          </a:prstGeom>
          <a:solidFill>
            <a:srgbClr val="AB0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056693AF-19F6-9149-8B8F-862FF67722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547" y="8431466"/>
            <a:ext cx="1297190" cy="121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73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AF26900-4035-C348-8FBB-88D1C3D17725}"/>
              </a:ext>
            </a:extLst>
          </p:cNvPr>
          <p:cNvSpPr/>
          <p:nvPr userDrawn="1"/>
        </p:nvSpPr>
        <p:spPr>
          <a:xfrm>
            <a:off x="6324600" y="5273040"/>
            <a:ext cx="6172201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BF52BE-1D84-0042-810C-FDD5F1B24141}"/>
              </a:ext>
            </a:extLst>
          </p:cNvPr>
          <p:cNvSpPr/>
          <p:nvPr userDrawn="1"/>
        </p:nvSpPr>
        <p:spPr>
          <a:xfrm>
            <a:off x="6324600" y="0"/>
            <a:ext cx="6172201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E4E52A-E27D-D841-95AA-F6777ACC0108}"/>
              </a:ext>
            </a:extLst>
          </p:cNvPr>
          <p:cNvSpPr/>
          <p:nvPr userDrawn="1"/>
        </p:nvSpPr>
        <p:spPr>
          <a:xfrm>
            <a:off x="0" y="0"/>
            <a:ext cx="6172201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F4CF7A6E-6353-2344-A645-B6B817F3153F}"/>
              </a:ext>
            </a:extLst>
          </p:cNvPr>
          <p:cNvSpPr/>
          <p:nvPr userDrawn="1"/>
        </p:nvSpPr>
        <p:spPr>
          <a:xfrm>
            <a:off x="17392592" y="-38100"/>
            <a:ext cx="895350" cy="3524885"/>
          </a:xfrm>
          <a:custGeom>
            <a:avLst/>
            <a:gdLst/>
            <a:ahLst/>
            <a:cxnLst/>
            <a:rect l="l" t="t" r="r" b="b"/>
            <a:pathLst>
              <a:path w="895350" h="3524884">
                <a:moveTo>
                  <a:pt x="0" y="0"/>
                </a:moveTo>
                <a:lnTo>
                  <a:pt x="895349" y="0"/>
                </a:lnTo>
                <a:lnTo>
                  <a:pt x="895349" y="3524309"/>
                </a:lnTo>
                <a:lnTo>
                  <a:pt x="0" y="3524309"/>
                </a:lnTo>
                <a:lnTo>
                  <a:pt x="0" y="0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874D8267-50FE-7C41-A2CD-28D5CF4FBFD8}"/>
              </a:ext>
            </a:extLst>
          </p:cNvPr>
          <p:cNvSpPr/>
          <p:nvPr userDrawn="1"/>
        </p:nvSpPr>
        <p:spPr>
          <a:xfrm>
            <a:off x="1032718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147765A5-3B82-BC41-9F1B-74D8A7D059F0}"/>
              </a:ext>
            </a:extLst>
          </p:cNvPr>
          <p:cNvSpPr/>
          <p:nvPr userDrawn="1"/>
        </p:nvSpPr>
        <p:spPr>
          <a:xfrm>
            <a:off x="15479262" y="2086012"/>
            <a:ext cx="2807970" cy="1400175"/>
          </a:xfrm>
          <a:custGeom>
            <a:avLst/>
            <a:gdLst/>
            <a:ahLst/>
            <a:cxnLst/>
            <a:rect l="l" t="t" r="r" b="b"/>
            <a:pathLst>
              <a:path w="2807969" h="1400175">
                <a:moveTo>
                  <a:pt x="1402564" y="0"/>
                </a:moveTo>
                <a:lnTo>
                  <a:pt x="1450870" y="811"/>
                </a:lnTo>
                <a:lnTo>
                  <a:pt x="1498767" y="3229"/>
                </a:lnTo>
                <a:lnTo>
                  <a:pt x="1546229" y="7227"/>
                </a:lnTo>
                <a:lnTo>
                  <a:pt x="1593229" y="12779"/>
                </a:lnTo>
                <a:lnTo>
                  <a:pt x="1639741" y="19859"/>
                </a:lnTo>
                <a:lnTo>
                  <a:pt x="1685740" y="28441"/>
                </a:lnTo>
                <a:lnTo>
                  <a:pt x="1731198" y="38499"/>
                </a:lnTo>
                <a:lnTo>
                  <a:pt x="1776091" y="50007"/>
                </a:lnTo>
                <a:lnTo>
                  <a:pt x="1820391" y="62939"/>
                </a:lnTo>
                <a:lnTo>
                  <a:pt x="1864072" y="77268"/>
                </a:lnTo>
                <a:lnTo>
                  <a:pt x="1907110" y="92970"/>
                </a:lnTo>
                <a:lnTo>
                  <a:pt x="1949476" y="110016"/>
                </a:lnTo>
                <a:lnTo>
                  <a:pt x="1991146" y="128383"/>
                </a:lnTo>
                <a:lnTo>
                  <a:pt x="2032092" y="148043"/>
                </a:lnTo>
                <a:lnTo>
                  <a:pt x="2072290" y="168970"/>
                </a:lnTo>
                <a:lnTo>
                  <a:pt x="2111712" y="191139"/>
                </a:lnTo>
                <a:lnTo>
                  <a:pt x="2150333" y="214524"/>
                </a:lnTo>
                <a:lnTo>
                  <a:pt x="2188127" y="239098"/>
                </a:lnTo>
                <a:lnTo>
                  <a:pt x="2225067" y="264835"/>
                </a:lnTo>
                <a:lnTo>
                  <a:pt x="2261127" y="291709"/>
                </a:lnTo>
                <a:lnTo>
                  <a:pt x="2296281" y="319695"/>
                </a:lnTo>
                <a:lnTo>
                  <a:pt x="2330503" y="348766"/>
                </a:lnTo>
                <a:lnTo>
                  <a:pt x="2363767" y="378896"/>
                </a:lnTo>
                <a:lnTo>
                  <a:pt x="2396047" y="410059"/>
                </a:lnTo>
                <a:lnTo>
                  <a:pt x="2427316" y="442229"/>
                </a:lnTo>
                <a:lnTo>
                  <a:pt x="2457548" y="475380"/>
                </a:lnTo>
                <a:lnTo>
                  <a:pt x="2486718" y="509487"/>
                </a:lnTo>
                <a:lnTo>
                  <a:pt x="2514799" y="544522"/>
                </a:lnTo>
                <a:lnTo>
                  <a:pt x="2541765" y="580459"/>
                </a:lnTo>
                <a:lnTo>
                  <a:pt x="2567589" y="617274"/>
                </a:lnTo>
                <a:lnTo>
                  <a:pt x="2592247" y="654939"/>
                </a:lnTo>
                <a:lnTo>
                  <a:pt x="2615711" y="693429"/>
                </a:lnTo>
                <a:lnTo>
                  <a:pt x="2637955" y="732718"/>
                </a:lnTo>
                <a:lnTo>
                  <a:pt x="2658954" y="772780"/>
                </a:lnTo>
                <a:lnTo>
                  <a:pt x="2678681" y="813587"/>
                </a:lnTo>
                <a:lnTo>
                  <a:pt x="2697110" y="855116"/>
                </a:lnTo>
                <a:lnTo>
                  <a:pt x="2714215" y="897339"/>
                </a:lnTo>
                <a:lnTo>
                  <a:pt x="2729969" y="940230"/>
                </a:lnTo>
                <a:lnTo>
                  <a:pt x="2744347" y="983764"/>
                </a:lnTo>
                <a:lnTo>
                  <a:pt x="2757323" y="1027913"/>
                </a:lnTo>
                <a:lnTo>
                  <a:pt x="2768870" y="1072654"/>
                </a:lnTo>
                <a:lnTo>
                  <a:pt x="2778962" y="1117958"/>
                </a:lnTo>
                <a:lnTo>
                  <a:pt x="2787574" y="1163801"/>
                </a:lnTo>
                <a:lnTo>
                  <a:pt x="2794678" y="1210155"/>
                </a:lnTo>
                <a:lnTo>
                  <a:pt x="2800249" y="1256996"/>
                </a:lnTo>
                <a:lnTo>
                  <a:pt x="2804260" y="1304297"/>
                </a:lnTo>
                <a:lnTo>
                  <a:pt x="2806686" y="1352032"/>
                </a:lnTo>
                <a:lnTo>
                  <a:pt x="2807501" y="1400174"/>
                </a:lnTo>
                <a:lnTo>
                  <a:pt x="2387444" y="1400174"/>
                </a:lnTo>
                <a:lnTo>
                  <a:pt x="2386307" y="1352657"/>
                </a:lnTo>
                <a:lnTo>
                  <a:pt x="2382931" y="1305719"/>
                </a:lnTo>
                <a:lnTo>
                  <a:pt x="2377367" y="1259412"/>
                </a:lnTo>
                <a:lnTo>
                  <a:pt x="2369668" y="1213787"/>
                </a:lnTo>
                <a:lnTo>
                  <a:pt x="2359884" y="1168898"/>
                </a:lnTo>
                <a:lnTo>
                  <a:pt x="2348069" y="1124794"/>
                </a:lnTo>
                <a:lnTo>
                  <a:pt x="2334274" y="1081528"/>
                </a:lnTo>
                <a:lnTo>
                  <a:pt x="2318550" y="1039151"/>
                </a:lnTo>
                <a:lnTo>
                  <a:pt x="2300949" y="997715"/>
                </a:lnTo>
                <a:lnTo>
                  <a:pt x="2281524" y="957271"/>
                </a:lnTo>
                <a:lnTo>
                  <a:pt x="2260325" y="917872"/>
                </a:lnTo>
                <a:lnTo>
                  <a:pt x="2237406" y="879569"/>
                </a:lnTo>
                <a:lnTo>
                  <a:pt x="2212817" y="842413"/>
                </a:lnTo>
                <a:lnTo>
                  <a:pt x="2186610" y="806456"/>
                </a:lnTo>
                <a:lnTo>
                  <a:pt x="2158838" y="771749"/>
                </a:lnTo>
                <a:lnTo>
                  <a:pt x="2129551" y="738345"/>
                </a:lnTo>
                <a:lnTo>
                  <a:pt x="2098803" y="706296"/>
                </a:lnTo>
                <a:lnTo>
                  <a:pt x="2066644" y="675651"/>
                </a:lnTo>
                <a:lnTo>
                  <a:pt x="2033126" y="646464"/>
                </a:lnTo>
                <a:lnTo>
                  <a:pt x="1998302" y="618786"/>
                </a:lnTo>
                <a:lnTo>
                  <a:pt x="1962223" y="592668"/>
                </a:lnTo>
                <a:lnTo>
                  <a:pt x="1924940" y="568162"/>
                </a:lnTo>
                <a:lnTo>
                  <a:pt x="1886506" y="545320"/>
                </a:lnTo>
                <a:lnTo>
                  <a:pt x="1846973" y="524194"/>
                </a:lnTo>
                <a:lnTo>
                  <a:pt x="1806392" y="504834"/>
                </a:lnTo>
                <a:lnTo>
                  <a:pt x="1764815" y="487293"/>
                </a:lnTo>
                <a:lnTo>
                  <a:pt x="1722294" y="471623"/>
                </a:lnTo>
                <a:lnTo>
                  <a:pt x="1678881" y="457874"/>
                </a:lnTo>
                <a:lnTo>
                  <a:pt x="1634627" y="446099"/>
                </a:lnTo>
                <a:lnTo>
                  <a:pt x="1589585" y="436349"/>
                </a:lnTo>
                <a:lnTo>
                  <a:pt x="1543805" y="428675"/>
                </a:lnTo>
                <a:lnTo>
                  <a:pt x="1497341" y="423131"/>
                </a:lnTo>
                <a:lnTo>
                  <a:pt x="1450243" y="419766"/>
                </a:lnTo>
                <a:lnTo>
                  <a:pt x="1402564" y="418633"/>
                </a:lnTo>
                <a:lnTo>
                  <a:pt x="1354884" y="419766"/>
                </a:lnTo>
                <a:lnTo>
                  <a:pt x="1307787" y="423131"/>
                </a:lnTo>
                <a:lnTo>
                  <a:pt x="1261322" y="428675"/>
                </a:lnTo>
                <a:lnTo>
                  <a:pt x="1215543" y="436349"/>
                </a:lnTo>
                <a:lnTo>
                  <a:pt x="1170500" y="446099"/>
                </a:lnTo>
                <a:lnTo>
                  <a:pt x="1126246" y="457874"/>
                </a:lnTo>
                <a:lnTo>
                  <a:pt x="1082833" y="471623"/>
                </a:lnTo>
                <a:lnTo>
                  <a:pt x="1040312" y="487293"/>
                </a:lnTo>
                <a:lnTo>
                  <a:pt x="998735" y="504834"/>
                </a:lnTo>
                <a:lnTo>
                  <a:pt x="958154" y="524194"/>
                </a:lnTo>
                <a:lnTo>
                  <a:pt x="918621" y="545320"/>
                </a:lnTo>
                <a:lnTo>
                  <a:pt x="880187" y="568162"/>
                </a:lnTo>
                <a:lnTo>
                  <a:pt x="842905" y="592668"/>
                </a:lnTo>
                <a:lnTo>
                  <a:pt x="806825" y="618786"/>
                </a:lnTo>
                <a:lnTo>
                  <a:pt x="772001" y="646464"/>
                </a:lnTo>
                <a:lnTo>
                  <a:pt x="738484" y="675651"/>
                </a:lnTo>
                <a:lnTo>
                  <a:pt x="706325" y="706296"/>
                </a:lnTo>
                <a:lnTo>
                  <a:pt x="675576" y="738345"/>
                </a:lnTo>
                <a:lnTo>
                  <a:pt x="646290" y="771749"/>
                </a:lnTo>
                <a:lnTo>
                  <a:pt x="618517" y="806456"/>
                </a:lnTo>
                <a:lnTo>
                  <a:pt x="592311" y="842413"/>
                </a:lnTo>
                <a:lnTo>
                  <a:pt x="567721" y="879569"/>
                </a:lnTo>
                <a:lnTo>
                  <a:pt x="544802" y="917872"/>
                </a:lnTo>
                <a:lnTo>
                  <a:pt x="523603" y="957271"/>
                </a:lnTo>
                <a:lnTo>
                  <a:pt x="504178" y="997715"/>
                </a:lnTo>
                <a:lnTo>
                  <a:pt x="486577" y="1039151"/>
                </a:lnTo>
                <a:lnTo>
                  <a:pt x="470854" y="1081528"/>
                </a:lnTo>
                <a:lnTo>
                  <a:pt x="457058" y="1124794"/>
                </a:lnTo>
                <a:lnTo>
                  <a:pt x="445243" y="1168898"/>
                </a:lnTo>
                <a:lnTo>
                  <a:pt x="435460" y="1213787"/>
                </a:lnTo>
                <a:lnTo>
                  <a:pt x="427760" y="1259412"/>
                </a:lnTo>
                <a:lnTo>
                  <a:pt x="422197" y="1305719"/>
                </a:lnTo>
                <a:lnTo>
                  <a:pt x="418820" y="1352657"/>
                </a:lnTo>
                <a:lnTo>
                  <a:pt x="417684" y="1400174"/>
                </a:lnTo>
                <a:lnTo>
                  <a:pt x="0" y="1400174"/>
                </a:lnTo>
                <a:lnTo>
                  <a:pt x="811" y="1352032"/>
                </a:lnTo>
                <a:lnTo>
                  <a:pt x="3228" y="1304297"/>
                </a:lnTo>
                <a:lnTo>
                  <a:pt x="7225" y="1256996"/>
                </a:lnTo>
                <a:lnTo>
                  <a:pt x="12776" y="1210155"/>
                </a:lnTo>
                <a:lnTo>
                  <a:pt x="19855" y="1163801"/>
                </a:lnTo>
                <a:lnTo>
                  <a:pt x="28436" y="1117958"/>
                </a:lnTo>
                <a:lnTo>
                  <a:pt x="38494" y="1072654"/>
                </a:lnTo>
                <a:lnTo>
                  <a:pt x="50002" y="1027913"/>
                </a:lnTo>
                <a:lnTo>
                  <a:pt x="62934" y="983764"/>
                </a:lnTo>
                <a:lnTo>
                  <a:pt x="77265" y="940230"/>
                </a:lnTo>
                <a:lnTo>
                  <a:pt x="92969" y="897339"/>
                </a:lnTo>
                <a:lnTo>
                  <a:pt x="110020" y="855116"/>
                </a:lnTo>
                <a:lnTo>
                  <a:pt x="128392" y="813587"/>
                </a:lnTo>
                <a:lnTo>
                  <a:pt x="148059" y="772780"/>
                </a:lnTo>
                <a:lnTo>
                  <a:pt x="168995" y="732718"/>
                </a:lnTo>
                <a:lnTo>
                  <a:pt x="191174" y="693429"/>
                </a:lnTo>
                <a:lnTo>
                  <a:pt x="214571" y="654939"/>
                </a:lnTo>
                <a:lnTo>
                  <a:pt x="239160" y="617274"/>
                </a:lnTo>
                <a:lnTo>
                  <a:pt x="264915" y="580459"/>
                </a:lnTo>
                <a:lnTo>
                  <a:pt x="291809" y="544522"/>
                </a:lnTo>
                <a:lnTo>
                  <a:pt x="319817" y="509487"/>
                </a:lnTo>
                <a:lnTo>
                  <a:pt x="348914" y="475380"/>
                </a:lnTo>
                <a:lnTo>
                  <a:pt x="379072" y="442229"/>
                </a:lnTo>
                <a:lnTo>
                  <a:pt x="410267" y="410059"/>
                </a:lnTo>
                <a:lnTo>
                  <a:pt x="442473" y="378896"/>
                </a:lnTo>
                <a:lnTo>
                  <a:pt x="475663" y="348766"/>
                </a:lnTo>
                <a:lnTo>
                  <a:pt x="509812" y="319695"/>
                </a:lnTo>
                <a:lnTo>
                  <a:pt x="544893" y="291709"/>
                </a:lnTo>
                <a:lnTo>
                  <a:pt x="580882" y="264835"/>
                </a:lnTo>
                <a:lnTo>
                  <a:pt x="617751" y="239098"/>
                </a:lnTo>
                <a:lnTo>
                  <a:pt x="655476" y="214524"/>
                </a:lnTo>
                <a:lnTo>
                  <a:pt x="694030" y="191139"/>
                </a:lnTo>
                <a:lnTo>
                  <a:pt x="733388" y="168970"/>
                </a:lnTo>
                <a:lnTo>
                  <a:pt x="773523" y="148043"/>
                </a:lnTo>
                <a:lnTo>
                  <a:pt x="814409" y="128383"/>
                </a:lnTo>
                <a:lnTo>
                  <a:pt x="856022" y="110016"/>
                </a:lnTo>
                <a:lnTo>
                  <a:pt x="898334" y="92970"/>
                </a:lnTo>
                <a:lnTo>
                  <a:pt x="941321" y="77268"/>
                </a:lnTo>
                <a:lnTo>
                  <a:pt x="984955" y="62939"/>
                </a:lnTo>
                <a:lnTo>
                  <a:pt x="1029212" y="50007"/>
                </a:lnTo>
                <a:lnTo>
                  <a:pt x="1074066" y="38499"/>
                </a:lnTo>
                <a:lnTo>
                  <a:pt x="1119489" y="28441"/>
                </a:lnTo>
                <a:lnTo>
                  <a:pt x="1165458" y="19859"/>
                </a:lnTo>
                <a:lnTo>
                  <a:pt x="1211945" y="12779"/>
                </a:lnTo>
                <a:lnTo>
                  <a:pt x="1258925" y="7227"/>
                </a:lnTo>
                <a:lnTo>
                  <a:pt x="1306372" y="3229"/>
                </a:lnTo>
                <a:lnTo>
                  <a:pt x="1354260" y="811"/>
                </a:lnTo>
                <a:lnTo>
                  <a:pt x="140256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5F033FC-9BD8-154D-8A7F-11DAC15D6F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81547" y="8431466"/>
            <a:ext cx="1297190" cy="121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338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3">
            <a:extLst>
              <a:ext uri="{FF2B5EF4-FFF2-40B4-BE49-F238E27FC236}">
                <a16:creationId xmlns:a16="http://schemas.microsoft.com/office/drawing/2014/main" id="{1B8839D1-F095-B94B-B26D-BD332C515404}"/>
              </a:ext>
            </a:extLst>
          </p:cNvPr>
          <p:cNvSpPr/>
          <p:nvPr userDrawn="1"/>
        </p:nvSpPr>
        <p:spPr>
          <a:xfrm>
            <a:off x="13563600" y="5563893"/>
            <a:ext cx="4724274" cy="4724274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2381249" y="0"/>
                </a:moveTo>
                <a:lnTo>
                  <a:pt x="2381249" y="711961"/>
                </a:lnTo>
                <a:lnTo>
                  <a:pt x="2332932" y="712649"/>
                </a:lnTo>
                <a:lnTo>
                  <a:pt x="2284953" y="714700"/>
                </a:lnTo>
                <a:lnTo>
                  <a:pt x="2237330" y="718095"/>
                </a:lnTo>
                <a:lnTo>
                  <a:pt x="2190082" y="722816"/>
                </a:lnTo>
                <a:lnTo>
                  <a:pt x="2143229" y="728843"/>
                </a:lnTo>
                <a:lnTo>
                  <a:pt x="2096788" y="736160"/>
                </a:lnTo>
                <a:lnTo>
                  <a:pt x="2050778" y="744746"/>
                </a:lnTo>
                <a:lnTo>
                  <a:pt x="2005219" y="754584"/>
                </a:lnTo>
                <a:lnTo>
                  <a:pt x="1960127" y="765654"/>
                </a:lnTo>
                <a:lnTo>
                  <a:pt x="1915523" y="777938"/>
                </a:lnTo>
                <a:lnTo>
                  <a:pt x="1871425" y="791417"/>
                </a:lnTo>
                <a:lnTo>
                  <a:pt x="1827851" y="806073"/>
                </a:lnTo>
                <a:lnTo>
                  <a:pt x="1784820" y="821887"/>
                </a:lnTo>
                <a:lnTo>
                  <a:pt x="1742351" y="838840"/>
                </a:lnTo>
                <a:lnTo>
                  <a:pt x="1700462" y="856914"/>
                </a:lnTo>
                <a:lnTo>
                  <a:pt x="1659172" y="876090"/>
                </a:lnTo>
                <a:lnTo>
                  <a:pt x="1618499" y="896350"/>
                </a:lnTo>
                <a:lnTo>
                  <a:pt x="1578463" y="917674"/>
                </a:lnTo>
                <a:lnTo>
                  <a:pt x="1539082" y="940045"/>
                </a:lnTo>
                <a:lnTo>
                  <a:pt x="1500374" y="963443"/>
                </a:lnTo>
                <a:lnTo>
                  <a:pt x="1462358" y="987850"/>
                </a:lnTo>
                <a:lnTo>
                  <a:pt x="1425053" y="1013248"/>
                </a:lnTo>
                <a:lnTo>
                  <a:pt x="1388478" y="1039617"/>
                </a:lnTo>
                <a:lnTo>
                  <a:pt x="1352650" y="1066939"/>
                </a:lnTo>
                <a:lnTo>
                  <a:pt x="1317590" y="1095196"/>
                </a:lnTo>
                <a:lnTo>
                  <a:pt x="1283314" y="1124368"/>
                </a:lnTo>
                <a:lnTo>
                  <a:pt x="1249842" y="1154438"/>
                </a:lnTo>
                <a:lnTo>
                  <a:pt x="1217193" y="1185386"/>
                </a:lnTo>
                <a:lnTo>
                  <a:pt x="1185386" y="1217193"/>
                </a:lnTo>
                <a:lnTo>
                  <a:pt x="1154438" y="1249842"/>
                </a:lnTo>
                <a:lnTo>
                  <a:pt x="1124368" y="1283314"/>
                </a:lnTo>
                <a:lnTo>
                  <a:pt x="1095196" y="1317590"/>
                </a:lnTo>
                <a:lnTo>
                  <a:pt x="1066939" y="1352650"/>
                </a:lnTo>
                <a:lnTo>
                  <a:pt x="1039617" y="1388478"/>
                </a:lnTo>
                <a:lnTo>
                  <a:pt x="1013248" y="1425053"/>
                </a:lnTo>
                <a:lnTo>
                  <a:pt x="987850" y="1462358"/>
                </a:lnTo>
                <a:lnTo>
                  <a:pt x="963443" y="1500374"/>
                </a:lnTo>
                <a:lnTo>
                  <a:pt x="940045" y="1539082"/>
                </a:lnTo>
                <a:lnTo>
                  <a:pt x="917674" y="1578463"/>
                </a:lnTo>
                <a:lnTo>
                  <a:pt x="896350" y="1618499"/>
                </a:lnTo>
                <a:lnTo>
                  <a:pt x="876090" y="1659172"/>
                </a:lnTo>
                <a:lnTo>
                  <a:pt x="856914" y="1700462"/>
                </a:lnTo>
                <a:lnTo>
                  <a:pt x="838840" y="1742351"/>
                </a:lnTo>
                <a:lnTo>
                  <a:pt x="821887" y="1784820"/>
                </a:lnTo>
                <a:lnTo>
                  <a:pt x="806073" y="1827851"/>
                </a:lnTo>
                <a:lnTo>
                  <a:pt x="791417" y="1871425"/>
                </a:lnTo>
                <a:lnTo>
                  <a:pt x="777938" y="1915523"/>
                </a:lnTo>
                <a:lnTo>
                  <a:pt x="765654" y="1960127"/>
                </a:lnTo>
                <a:lnTo>
                  <a:pt x="754584" y="2005219"/>
                </a:lnTo>
                <a:lnTo>
                  <a:pt x="744746" y="2050778"/>
                </a:lnTo>
                <a:lnTo>
                  <a:pt x="736160" y="2096788"/>
                </a:lnTo>
                <a:lnTo>
                  <a:pt x="728843" y="2143229"/>
                </a:lnTo>
                <a:lnTo>
                  <a:pt x="722816" y="2190082"/>
                </a:lnTo>
                <a:lnTo>
                  <a:pt x="718095" y="2237330"/>
                </a:lnTo>
                <a:lnTo>
                  <a:pt x="714700" y="2284953"/>
                </a:lnTo>
                <a:lnTo>
                  <a:pt x="712649" y="2332932"/>
                </a:lnTo>
                <a:lnTo>
                  <a:pt x="711961" y="2381249"/>
                </a:lnTo>
                <a:lnTo>
                  <a:pt x="0" y="2381249"/>
                </a:lnTo>
                <a:lnTo>
                  <a:pt x="485" y="2332650"/>
                </a:lnTo>
                <a:lnTo>
                  <a:pt x="1937" y="2284287"/>
                </a:lnTo>
                <a:lnTo>
                  <a:pt x="4345" y="2236171"/>
                </a:lnTo>
                <a:lnTo>
                  <a:pt x="7699" y="2188310"/>
                </a:lnTo>
                <a:lnTo>
                  <a:pt x="11992" y="2140715"/>
                </a:lnTo>
                <a:lnTo>
                  <a:pt x="17214" y="2093393"/>
                </a:lnTo>
                <a:lnTo>
                  <a:pt x="23355" y="2046355"/>
                </a:lnTo>
                <a:lnTo>
                  <a:pt x="30406" y="1999610"/>
                </a:lnTo>
                <a:lnTo>
                  <a:pt x="38358" y="1953167"/>
                </a:lnTo>
                <a:lnTo>
                  <a:pt x="47202" y="1907034"/>
                </a:lnTo>
                <a:lnTo>
                  <a:pt x="56929" y="1861222"/>
                </a:lnTo>
                <a:lnTo>
                  <a:pt x="67529" y="1815739"/>
                </a:lnTo>
                <a:lnTo>
                  <a:pt x="78993" y="1770595"/>
                </a:lnTo>
                <a:lnTo>
                  <a:pt x="91313" y="1725799"/>
                </a:lnTo>
                <a:lnTo>
                  <a:pt x="104478" y="1681360"/>
                </a:lnTo>
                <a:lnTo>
                  <a:pt x="118479" y="1637287"/>
                </a:lnTo>
                <a:lnTo>
                  <a:pt x="133308" y="1593590"/>
                </a:lnTo>
                <a:lnTo>
                  <a:pt x="148955" y="1550277"/>
                </a:lnTo>
                <a:lnTo>
                  <a:pt x="165410" y="1507359"/>
                </a:lnTo>
                <a:lnTo>
                  <a:pt x="182665" y="1464844"/>
                </a:lnTo>
                <a:lnTo>
                  <a:pt x="200711" y="1422741"/>
                </a:lnTo>
                <a:lnTo>
                  <a:pt x="219538" y="1381060"/>
                </a:lnTo>
                <a:lnTo>
                  <a:pt x="239137" y="1339810"/>
                </a:lnTo>
                <a:lnTo>
                  <a:pt x="259498" y="1299000"/>
                </a:lnTo>
                <a:lnTo>
                  <a:pt x="280614" y="1258639"/>
                </a:lnTo>
                <a:lnTo>
                  <a:pt x="302473" y="1218737"/>
                </a:lnTo>
                <a:lnTo>
                  <a:pt x="325068" y="1179302"/>
                </a:lnTo>
                <a:lnTo>
                  <a:pt x="348388" y="1140345"/>
                </a:lnTo>
                <a:lnTo>
                  <a:pt x="372425" y="1101873"/>
                </a:lnTo>
                <a:lnTo>
                  <a:pt x="397170" y="1063897"/>
                </a:lnTo>
                <a:lnTo>
                  <a:pt x="422612" y="1026426"/>
                </a:lnTo>
                <a:lnTo>
                  <a:pt x="448744" y="989469"/>
                </a:lnTo>
                <a:lnTo>
                  <a:pt x="475556" y="953034"/>
                </a:lnTo>
                <a:lnTo>
                  <a:pt x="503038" y="917132"/>
                </a:lnTo>
                <a:lnTo>
                  <a:pt x="531181" y="881772"/>
                </a:lnTo>
                <a:lnTo>
                  <a:pt x="559977" y="846962"/>
                </a:lnTo>
                <a:lnTo>
                  <a:pt x="589415" y="812712"/>
                </a:lnTo>
                <a:lnTo>
                  <a:pt x="619488" y="779031"/>
                </a:lnTo>
                <a:lnTo>
                  <a:pt x="650184" y="745929"/>
                </a:lnTo>
                <a:lnTo>
                  <a:pt x="681496" y="713414"/>
                </a:lnTo>
                <a:lnTo>
                  <a:pt x="713414" y="681496"/>
                </a:lnTo>
                <a:lnTo>
                  <a:pt x="745929" y="650184"/>
                </a:lnTo>
                <a:lnTo>
                  <a:pt x="779031" y="619488"/>
                </a:lnTo>
                <a:lnTo>
                  <a:pt x="812712" y="589415"/>
                </a:lnTo>
                <a:lnTo>
                  <a:pt x="846962" y="559977"/>
                </a:lnTo>
                <a:lnTo>
                  <a:pt x="881772" y="531181"/>
                </a:lnTo>
                <a:lnTo>
                  <a:pt x="917132" y="503038"/>
                </a:lnTo>
                <a:lnTo>
                  <a:pt x="953034" y="475556"/>
                </a:lnTo>
                <a:lnTo>
                  <a:pt x="989469" y="448744"/>
                </a:lnTo>
                <a:lnTo>
                  <a:pt x="1026426" y="422612"/>
                </a:lnTo>
                <a:lnTo>
                  <a:pt x="1063897" y="397170"/>
                </a:lnTo>
                <a:lnTo>
                  <a:pt x="1101873" y="372425"/>
                </a:lnTo>
                <a:lnTo>
                  <a:pt x="1140345" y="348388"/>
                </a:lnTo>
                <a:lnTo>
                  <a:pt x="1179302" y="325068"/>
                </a:lnTo>
                <a:lnTo>
                  <a:pt x="1218737" y="302473"/>
                </a:lnTo>
                <a:lnTo>
                  <a:pt x="1258639" y="280614"/>
                </a:lnTo>
                <a:lnTo>
                  <a:pt x="1299000" y="259498"/>
                </a:lnTo>
                <a:lnTo>
                  <a:pt x="1339810" y="239137"/>
                </a:lnTo>
                <a:lnTo>
                  <a:pt x="1381060" y="219538"/>
                </a:lnTo>
                <a:lnTo>
                  <a:pt x="1422741" y="200711"/>
                </a:lnTo>
                <a:lnTo>
                  <a:pt x="1464844" y="182665"/>
                </a:lnTo>
                <a:lnTo>
                  <a:pt x="1507359" y="165410"/>
                </a:lnTo>
                <a:lnTo>
                  <a:pt x="1550277" y="148955"/>
                </a:lnTo>
                <a:lnTo>
                  <a:pt x="1593590" y="133308"/>
                </a:lnTo>
                <a:lnTo>
                  <a:pt x="1637287" y="118479"/>
                </a:lnTo>
                <a:lnTo>
                  <a:pt x="1681360" y="104478"/>
                </a:lnTo>
                <a:lnTo>
                  <a:pt x="1725799" y="91313"/>
                </a:lnTo>
                <a:lnTo>
                  <a:pt x="1770595" y="78993"/>
                </a:lnTo>
                <a:lnTo>
                  <a:pt x="1815739" y="67529"/>
                </a:lnTo>
                <a:lnTo>
                  <a:pt x="1861222" y="56929"/>
                </a:lnTo>
                <a:lnTo>
                  <a:pt x="1907034" y="47202"/>
                </a:lnTo>
                <a:lnTo>
                  <a:pt x="1953167" y="38358"/>
                </a:lnTo>
                <a:lnTo>
                  <a:pt x="1999610" y="30406"/>
                </a:lnTo>
                <a:lnTo>
                  <a:pt x="2046355" y="23355"/>
                </a:lnTo>
                <a:lnTo>
                  <a:pt x="2093393" y="17214"/>
                </a:lnTo>
                <a:lnTo>
                  <a:pt x="2140715" y="11992"/>
                </a:lnTo>
                <a:lnTo>
                  <a:pt x="2188310" y="7699"/>
                </a:lnTo>
                <a:lnTo>
                  <a:pt x="2236171" y="4345"/>
                </a:lnTo>
                <a:lnTo>
                  <a:pt x="2284287" y="1937"/>
                </a:lnTo>
                <a:lnTo>
                  <a:pt x="2332650" y="485"/>
                </a:lnTo>
                <a:lnTo>
                  <a:pt x="2381249" y="0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5">
            <a:extLst>
              <a:ext uri="{FF2B5EF4-FFF2-40B4-BE49-F238E27FC236}">
                <a16:creationId xmlns:a16="http://schemas.microsoft.com/office/drawing/2014/main" id="{164CC3EB-A8D9-B047-8924-226E949CB689}"/>
              </a:ext>
            </a:extLst>
          </p:cNvPr>
          <p:cNvSpPr/>
          <p:nvPr userDrawn="1"/>
        </p:nvSpPr>
        <p:spPr>
          <a:xfrm>
            <a:off x="0" y="0"/>
            <a:ext cx="3028950" cy="10287000"/>
          </a:xfrm>
          <a:custGeom>
            <a:avLst/>
            <a:gdLst/>
            <a:ahLst/>
            <a:cxnLst/>
            <a:rect l="l" t="t" r="r" b="b"/>
            <a:pathLst>
              <a:path w="3028950" h="10287000">
                <a:moveTo>
                  <a:pt x="302894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3028949" y="0"/>
                </a:lnTo>
                <a:lnTo>
                  <a:pt x="3028949" y="10286999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3FA19C8B-DD41-2347-B5FB-BA568A8BCA85}"/>
              </a:ext>
            </a:extLst>
          </p:cNvPr>
          <p:cNvSpPr/>
          <p:nvPr userDrawn="1"/>
        </p:nvSpPr>
        <p:spPr>
          <a:xfrm>
            <a:off x="1518488" y="1195590"/>
            <a:ext cx="1828800" cy="1381125"/>
          </a:xfrm>
          <a:custGeom>
            <a:avLst/>
            <a:gdLst/>
            <a:ahLst/>
            <a:cxnLst/>
            <a:rect l="l" t="t" r="r" b="b"/>
            <a:pathLst>
              <a:path w="1828800" h="1381125">
                <a:moveTo>
                  <a:pt x="859345" y="975258"/>
                </a:moveTo>
                <a:lnTo>
                  <a:pt x="856322" y="927315"/>
                </a:lnTo>
                <a:lnTo>
                  <a:pt x="847509" y="881100"/>
                </a:lnTo>
                <a:lnTo>
                  <a:pt x="833259" y="836968"/>
                </a:lnTo>
                <a:lnTo>
                  <a:pt x="813955" y="795286"/>
                </a:lnTo>
                <a:lnTo>
                  <a:pt x="789965" y="756437"/>
                </a:lnTo>
                <a:lnTo>
                  <a:pt x="761657" y="720775"/>
                </a:lnTo>
                <a:lnTo>
                  <a:pt x="729399" y="688682"/>
                </a:lnTo>
                <a:lnTo>
                  <a:pt x="693572" y="660514"/>
                </a:lnTo>
                <a:lnTo>
                  <a:pt x="654532" y="636638"/>
                </a:lnTo>
                <a:lnTo>
                  <a:pt x="612648" y="617435"/>
                </a:lnTo>
                <a:lnTo>
                  <a:pt x="568299" y="603250"/>
                </a:lnTo>
                <a:lnTo>
                  <a:pt x="521855" y="594474"/>
                </a:lnTo>
                <a:lnTo>
                  <a:pt x="473684" y="591477"/>
                </a:lnTo>
                <a:lnTo>
                  <a:pt x="422871" y="594868"/>
                </a:lnTo>
                <a:lnTo>
                  <a:pt x="373888" y="604723"/>
                </a:lnTo>
                <a:lnTo>
                  <a:pt x="327266" y="620522"/>
                </a:lnTo>
                <a:lnTo>
                  <a:pt x="283540" y="641756"/>
                </a:lnTo>
                <a:lnTo>
                  <a:pt x="243268" y="667905"/>
                </a:lnTo>
                <a:lnTo>
                  <a:pt x="246024" y="630377"/>
                </a:lnTo>
                <a:lnTo>
                  <a:pt x="262115" y="555459"/>
                </a:lnTo>
                <a:lnTo>
                  <a:pt x="275437" y="518045"/>
                </a:lnTo>
                <a:lnTo>
                  <a:pt x="292265" y="480644"/>
                </a:lnTo>
                <a:lnTo>
                  <a:pt x="312623" y="443280"/>
                </a:lnTo>
                <a:lnTo>
                  <a:pt x="336486" y="405917"/>
                </a:lnTo>
                <a:lnTo>
                  <a:pt x="363867" y="368566"/>
                </a:lnTo>
                <a:lnTo>
                  <a:pt x="394766" y="331216"/>
                </a:lnTo>
                <a:lnTo>
                  <a:pt x="429183" y="293852"/>
                </a:lnTo>
                <a:lnTo>
                  <a:pt x="467106" y="256476"/>
                </a:lnTo>
                <a:lnTo>
                  <a:pt x="508558" y="219087"/>
                </a:lnTo>
                <a:lnTo>
                  <a:pt x="553516" y="181673"/>
                </a:lnTo>
                <a:lnTo>
                  <a:pt x="601980" y="144233"/>
                </a:lnTo>
                <a:lnTo>
                  <a:pt x="653973" y="106743"/>
                </a:lnTo>
                <a:lnTo>
                  <a:pt x="709472" y="69227"/>
                </a:lnTo>
                <a:lnTo>
                  <a:pt x="663714" y="0"/>
                </a:lnTo>
                <a:lnTo>
                  <a:pt x="609561" y="34264"/>
                </a:lnTo>
                <a:lnTo>
                  <a:pt x="557720" y="68834"/>
                </a:lnTo>
                <a:lnTo>
                  <a:pt x="508177" y="103708"/>
                </a:lnTo>
                <a:lnTo>
                  <a:pt x="460933" y="138874"/>
                </a:lnTo>
                <a:lnTo>
                  <a:pt x="416001" y="174332"/>
                </a:lnTo>
                <a:lnTo>
                  <a:pt x="373367" y="210083"/>
                </a:lnTo>
                <a:lnTo>
                  <a:pt x="333044" y="246126"/>
                </a:lnTo>
                <a:lnTo>
                  <a:pt x="295021" y="282448"/>
                </a:lnTo>
                <a:lnTo>
                  <a:pt x="259295" y="319062"/>
                </a:lnTo>
                <a:lnTo>
                  <a:pt x="225882" y="355942"/>
                </a:lnTo>
                <a:lnTo>
                  <a:pt x="194767" y="393115"/>
                </a:lnTo>
                <a:lnTo>
                  <a:pt x="165963" y="430568"/>
                </a:lnTo>
                <a:lnTo>
                  <a:pt x="139458" y="468287"/>
                </a:lnTo>
                <a:lnTo>
                  <a:pt x="115252" y="506285"/>
                </a:lnTo>
                <a:lnTo>
                  <a:pt x="93357" y="544550"/>
                </a:lnTo>
                <a:lnTo>
                  <a:pt x="73761" y="583069"/>
                </a:lnTo>
                <a:lnTo>
                  <a:pt x="56476" y="621868"/>
                </a:lnTo>
                <a:lnTo>
                  <a:pt x="41503" y="660933"/>
                </a:lnTo>
                <a:lnTo>
                  <a:pt x="28816" y="700252"/>
                </a:lnTo>
                <a:lnTo>
                  <a:pt x="18453" y="739838"/>
                </a:lnTo>
                <a:lnTo>
                  <a:pt x="10375" y="779665"/>
                </a:lnTo>
                <a:lnTo>
                  <a:pt x="4610" y="819759"/>
                </a:lnTo>
                <a:lnTo>
                  <a:pt x="1155" y="860094"/>
                </a:lnTo>
                <a:lnTo>
                  <a:pt x="0" y="900684"/>
                </a:lnTo>
                <a:lnTo>
                  <a:pt x="1892" y="955700"/>
                </a:lnTo>
                <a:lnTo>
                  <a:pt x="7569" y="1007516"/>
                </a:lnTo>
                <a:lnTo>
                  <a:pt x="17056" y="1056170"/>
                </a:lnTo>
                <a:lnTo>
                  <a:pt x="30378" y="1101725"/>
                </a:lnTo>
                <a:lnTo>
                  <a:pt x="47574" y="1144219"/>
                </a:lnTo>
                <a:lnTo>
                  <a:pt x="68656" y="1183703"/>
                </a:lnTo>
                <a:lnTo>
                  <a:pt x="93637" y="1220216"/>
                </a:lnTo>
                <a:lnTo>
                  <a:pt x="122567" y="1253807"/>
                </a:lnTo>
                <a:lnTo>
                  <a:pt x="159219" y="1287856"/>
                </a:lnTo>
                <a:lnTo>
                  <a:pt x="198526" y="1316532"/>
                </a:lnTo>
                <a:lnTo>
                  <a:pt x="240499" y="1339900"/>
                </a:lnTo>
                <a:lnTo>
                  <a:pt x="285153" y="1357998"/>
                </a:lnTo>
                <a:lnTo>
                  <a:pt x="332473" y="1370876"/>
                </a:lnTo>
                <a:lnTo>
                  <a:pt x="382473" y="1378572"/>
                </a:lnTo>
                <a:lnTo>
                  <a:pt x="435165" y="1381125"/>
                </a:lnTo>
                <a:lnTo>
                  <a:pt x="487641" y="1379004"/>
                </a:lnTo>
                <a:lnTo>
                  <a:pt x="537070" y="1372679"/>
                </a:lnTo>
                <a:lnTo>
                  <a:pt x="583501" y="1362189"/>
                </a:lnTo>
                <a:lnTo>
                  <a:pt x="626999" y="1347558"/>
                </a:lnTo>
                <a:lnTo>
                  <a:pt x="667626" y="1328813"/>
                </a:lnTo>
                <a:lnTo>
                  <a:pt x="705446" y="1305991"/>
                </a:lnTo>
                <a:lnTo>
                  <a:pt x="740511" y="1279131"/>
                </a:lnTo>
                <a:lnTo>
                  <a:pt x="775703" y="1243457"/>
                </a:lnTo>
                <a:lnTo>
                  <a:pt x="804494" y="1205636"/>
                </a:lnTo>
                <a:lnTo>
                  <a:pt x="826858" y="1165618"/>
                </a:lnTo>
                <a:lnTo>
                  <a:pt x="842835" y="1123327"/>
                </a:lnTo>
                <a:lnTo>
                  <a:pt x="852411" y="1078712"/>
                </a:lnTo>
                <a:lnTo>
                  <a:pt x="855611" y="1031709"/>
                </a:lnTo>
                <a:lnTo>
                  <a:pt x="855611" y="1028001"/>
                </a:lnTo>
                <a:lnTo>
                  <a:pt x="856983" y="1015441"/>
                </a:lnTo>
                <a:lnTo>
                  <a:pt x="858177" y="1002322"/>
                </a:lnTo>
                <a:lnTo>
                  <a:pt x="859028" y="988860"/>
                </a:lnTo>
                <a:lnTo>
                  <a:pt x="859345" y="975258"/>
                </a:lnTo>
                <a:close/>
              </a:path>
              <a:path w="1828800" h="1381125">
                <a:moveTo>
                  <a:pt x="1828634" y="977353"/>
                </a:moveTo>
                <a:lnTo>
                  <a:pt x="1825612" y="929043"/>
                </a:lnTo>
                <a:lnTo>
                  <a:pt x="1816798" y="882561"/>
                </a:lnTo>
                <a:lnTo>
                  <a:pt x="1802549" y="838263"/>
                </a:lnTo>
                <a:lnTo>
                  <a:pt x="1783245" y="796505"/>
                </a:lnTo>
                <a:lnTo>
                  <a:pt x="1759242" y="757643"/>
                </a:lnTo>
                <a:lnTo>
                  <a:pt x="1730933" y="722020"/>
                </a:lnTo>
                <a:lnTo>
                  <a:pt x="1698663" y="690003"/>
                </a:lnTo>
                <a:lnTo>
                  <a:pt x="1662811" y="661936"/>
                </a:lnTo>
                <a:lnTo>
                  <a:pt x="1623745" y="638187"/>
                </a:lnTo>
                <a:lnTo>
                  <a:pt x="1581835" y="619099"/>
                </a:lnTo>
                <a:lnTo>
                  <a:pt x="1537449" y="605015"/>
                </a:lnTo>
                <a:lnTo>
                  <a:pt x="1490967" y="596315"/>
                </a:lnTo>
                <a:lnTo>
                  <a:pt x="1442745" y="593331"/>
                </a:lnTo>
                <a:lnTo>
                  <a:pt x="1394968" y="596315"/>
                </a:lnTo>
                <a:lnTo>
                  <a:pt x="1348816" y="605002"/>
                </a:lnTo>
                <a:lnTo>
                  <a:pt x="1304683" y="619061"/>
                </a:lnTo>
                <a:lnTo>
                  <a:pt x="1262976" y="638111"/>
                </a:lnTo>
                <a:lnTo>
                  <a:pt x="1224127" y="661784"/>
                </a:lnTo>
                <a:lnTo>
                  <a:pt x="1188516" y="689749"/>
                </a:lnTo>
                <a:lnTo>
                  <a:pt x="1188516" y="682536"/>
                </a:lnTo>
                <a:lnTo>
                  <a:pt x="1190332" y="644334"/>
                </a:lnTo>
                <a:lnTo>
                  <a:pt x="1195806" y="606132"/>
                </a:lnTo>
                <a:lnTo>
                  <a:pt x="1204925" y="567918"/>
                </a:lnTo>
                <a:lnTo>
                  <a:pt x="1217688" y="529704"/>
                </a:lnTo>
                <a:lnTo>
                  <a:pt x="1234109" y="491477"/>
                </a:lnTo>
                <a:lnTo>
                  <a:pt x="1254188" y="453263"/>
                </a:lnTo>
                <a:lnTo>
                  <a:pt x="1277924" y="415036"/>
                </a:lnTo>
                <a:lnTo>
                  <a:pt x="1305318" y="376809"/>
                </a:lnTo>
                <a:lnTo>
                  <a:pt x="1336382" y="338594"/>
                </a:lnTo>
                <a:lnTo>
                  <a:pt x="1371117" y="300367"/>
                </a:lnTo>
                <a:lnTo>
                  <a:pt x="1409509" y="262140"/>
                </a:lnTo>
                <a:lnTo>
                  <a:pt x="1451571" y="223926"/>
                </a:lnTo>
                <a:lnTo>
                  <a:pt x="1497304" y="185712"/>
                </a:lnTo>
                <a:lnTo>
                  <a:pt x="1546720" y="147497"/>
                </a:lnTo>
                <a:lnTo>
                  <a:pt x="1599806" y="109283"/>
                </a:lnTo>
                <a:lnTo>
                  <a:pt x="1656588" y="71081"/>
                </a:lnTo>
                <a:lnTo>
                  <a:pt x="1611058" y="0"/>
                </a:lnTo>
                <a:lnTo>
                  <a:pt x="1556664" y="34264"/>
                </a:lnTo>
                <a:lnTo>
                  <a:pt x="1504594" y="68834"/>
                </a:lnTo>
                <a:lnTo>
                  <a:pt x="1454835" y="103708"/>
                </a:lnTo>
                <a:lnTo>
                  <a:pt x="1407414" y="138874"/>
                </a:lnTo>
                <a:lnTo>
                  <a:pt x="1362316" y="174332"/>
                </a:lnTo>
                <a:lnTo>
                  <a:pt x="1319542" y="210083"/>
                </a:lnTo>
                <a:lnTo>
                  <a:pt x="1279080" y="246126"/>
                </a:lnTo>
                <a:lnTo>
                  <a:pt x="1240955" y="282448"/>
                </a:lnTo>
                <a:lnTo>
                  <a:pt x="1205128" y="319062"/>
                </a:lnTo>
                <a:lnTo>
                  <a:pt x="1171638" y="355942"/>
                </a:lnTo>
                <a:lnTo>
                  <a:pt x="1140447" y="393115"/>
                </a:lnTo>
                <a:lnTo>
                  <a:pt x="1111592" y="430568"/>
                </a:lnTo>
                <a:lnTo>
                  <a:pt x="1085037" y="468287"/>
                </a:lnTo>
                <a:lnTo>
                  <a:pt x="1060805" y="506285"/>
                </a:lnTo>
                <a:lnTo>
                  <a:pt x="1038872" y="544550"/>
                </a:lnTo>
                <a:lnTo>
                  <a:pt x="1019263" y="583069"/>
                </a:lnTo>
                <a:lnTo>
                  <a:pt x="1001966" y="621868"/>
                </a:lnTo>
                <a:lnTo>
                  <a:pt x="986980" y="660933"/>
                </a:lnTo>
                <a:lnTo>
                  <a:pt x="974293" y="700252"/>
                </a:lnTo>
                <a:lnTo>
                  <a:pt x="963917" y="739838"/>
                </a:lnTo>
                <a:lnTo>
                  <a:pt x="955852" y="779665"/>
                </a:lnTo>
                <a:lnTo>
                  <a:pt x="950099" y="819759"/>
                </a:lnTo>
                <a:lnTo>
                  <a:pt x="946632" y="860094"/>
                </a:lnTo>
                <a:lnTo>
                  <a:pt x="945489" y="900684"/>
                </a:lnTo>
                <a:lnTo>
                  <a:pt x="947369" y="955700"/>
                </a:lnTo>
                <a:lnTo>
                  <a:pt x="953046" y="1007516"/>
                </a:lnTo>
                <a:lnTo>
                  <a:pt x="962533" y="1056170"/>
                </a:lnTo>
                <a:lnTo>
                  <a:pt x="975868" y="1101725"/>
                </a:lnTo>
                <a:lnTo>
                  <a:pt x="993051" y="1144219"/>
                </a:lnTo>
                <a:lnTo>
                  <a:pt x="1014133" y="1183703"/>
                </a:lnTo>
                <a:lnTo>
                  <a:pt x="1039126" y="1220216"/>
                </a:lnTo>
                <a:lnTo>
                  <a:pt x="1068044" y="1253807"/>
                </a:lnTo>
                <a:lnTo>
                  <a:pt x="1104696" y="1287856"/>
                </a:lnTo>
                <a:lnTo>
                  <a:pt x="1144003" y="1316532"/>
                </a:lnTo>
                <a:lnTo>
                  <a:pt x="1185989" y="1339900"/>
                </a:lnTo>
                <a:lnTo>
                  <a:pt x="1230630" y="1357998"/>
                </a:lnTo>
                <a:lnTo>
                  <a:pt x="1277950" y="1370876"/>
                </a:lnTo>
                <a:lnTo>
                  <a:pt x="1327962" y="1378572"/>
                </a:lnTo>
                <a:lnTo>
                  <a:pt x="1380642" y="1381125"/>
                </a:lnTo>
                <a:lnTo>
                  <a:pt x="1433118" y="1379004"/>
                </a:lnTo>
                <a:lnTo>
                  <a:pt x="1482547" y="1372679"/>
                </a:lnTo>
                <a:lnTo>
                  <a:pt x="1528978" y="1362189"/>
                </a:lnTo>
                <a:lnTo>
                  <a:pt x="1572475" y="1347558"/>
                </a:lnTo>
                <a:lnTo>
                  <a:pt x="1613103" y="1328813"/>
                </a:lnTo>
                <a:lnTo>
                  <a:pt x="1650923" y="1305991"/>
                </a:lnTo>
                <a:lnTo>
                  <a:pt x="1686001" y="1279131"/>
                </a:lnTo>
                <a:lnTo>
                  <a:pt x="1715173" y="1248232"/>
                </a:lnTo>
                <a:lnTo>
                  <a:pt x="1717040" y="1246378"/>
                </a:lnTo>
                <a:lnTo>
                  <a:pt x="1718919" y="1244752"/>
                </a:lnTo>
                <a:lnTo>
                  <a:pt x="1720786" y="1241031"/>
                </a:lnTo>
                <a:lnTo>
                  <a:pt x="1737118" y="1224775"/>
                </a:lnTo>
                <a:lnTo>
                  <a:pt x="1768424" y="1182243"/>
                </a:lnTo>
                <a:lnTo>
                  <a:pt x="1793836" y="1135811"/>
                </a:lnTo>
                <a:lnTo>
                  <a:pt x="1812759" y="1085888"/>
                </a:lnTo>
                <a:lnTo>
                  <a:pt x="1824570" y="1032929"/>
                </a:lnTo>
                <a:lnTo>
                  <a:pt x="1828634" y="977353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F2C5EED6-BEC8-5540-812B-3DD0A41E0A96}"/>
              </a:ext>
            </a:extLst>
          </p:cNvPr>
          <p:cNvSpPr/>
          <p:nvPr userDrawn="1"/>
        </p:nvSpPr>
        <p:spPr>
          <a:xfrm rot="10800000">
            <a:off x="14167286" y="7012241"/>
            <a:ext cx="1828800" cy="1381125"/>
          </a:xfrm>
          <a:custGeom>
            <a:avLst/>
            <a:gdLst/>
            <a:ahLst/>
            <a:cxnLst/>
            <a:rect l="l" t="t" r="r" b="b"/>
            <a:pathLst>
              <a:path w="1828800" h="1381125">
                <a:moveTo>
                  <a:pt x="859345" y="975258"/>
                </a:moveTo>
                <a:lnTo>
                  <a:pt x="856322" y="927315"/>
                </a:lnTo>
                <a:lnTo>
                  <a:pt x="847509" y="881100"/>
                </a:lnTo>
                <a:lnTo>
                  <a:pt x="833259" y="836968"/>
                </a:lnTo>
                <a:lnTo>
                  <a:pt x="813955" y="795286"/>
                </a:lnTo>
                <a:lnTo>
                  <a:pt x="789965" y="756437"/>
                </a:lnTo>
                <a:lnTo>
                  <a:pt x="761657" y="720775"/>
                </a:lnTo>
                <a:lnTo>
                  <a:pt x="729399" y="688682"/>
                </a:lnTo>
                <a:lnTo>
                  <a:pt x="693572" y="660514"/>
                </a:lnTo>
                <a:lnTo>
                  <a:pt x="654532" y="636638"/>
                </a:lnTo>
                <a:lnTo>
                  <a:pt x="612648" y="617435"/>
                </a:lnTo>
                <a:lnTo>
                  <a:pt x="568299" y="603250"/>
                </a:lnTo>
                <a:lnTo>
                  <a:pt x="521855" y="594474"/>
                </a:lnTo>
                <a:lnTo>
                  <a:pt x="473684" y="591477"/>
                </a:lnTo>
                <a:lnTo>
                  <a:pt x="422871" y="594868"/>
                </a:lnTo>
                <a:lnTo>
                  <a:pt x="373888" y="604723"/>
                </a:lnTo>
                <a:lnTo>
                  <a:pt x="327266" y="620522"/>
                </a:lnTo>
                <a:lnTo>
                  <a:pt x="283540" y="641756"/>
                </a:lnTo>
                <a:lnTo>
                  <a:pt x="243268" y="667905"/>
                </a:lnTo>
                <a:lnTo>
                  <a:pt x="246024" y="630377"/>
                </a:lnTo>
                <a:lnTo>
                  <a:pt x="262115" y="555459"/>
                </a:lnTo>
                <a:lnTo>
                  <a:pt x="275437" y="518045"/>
                </a:lnTo>
                <a:lnTo>
                  <a:pt x="292265" y="480644"/>
                </a:lnTo>
                <a:lnTo>
                  <a:pt x="312623" y="443280"/>
                </a:lnTo>
                <a:lnTo>
                  <a:pt x="336486" y="405917"/>
                </a:lnTo>
                <a:lnTo>
                  <a:pt x="363867" y="368566"/>
                </a:lnTo>
                <a:lnTo>
                  <a:pt x="394766" y="331216"/>
                </a:lnTo>
                <a:lnTo>
                  <a:pt x="429183" y="293852"/>
                </a:lnTo>
                <a:lnTo>
                  <a:pt x="467106" y="256476"/>
                </a:lnTo>
                <a:lnTo>
                  <a:pt x="508558" y="219087"/>
                </a:lnTo>
                <a:lnTo>
                  <a:pt x="553516" y="181673"/>
                </a:lnTo>
                <a:lnTo>
                  <a:pt x="601980" y="144233"/>
                </a:lnTo>
                <a:lnTo>
                  <a:pt x="653973" y="106743"/>
                </a:lnTo>
                <a:lnTo>
                  <a:pt x="709472" y="69227"/>
                </a:lnTo>
                <a:lnTo>
                  <a:pt x="663714" y="0"/>
                </a:lnTo>
                <a:lnTo>
                  <a:pt x="609561" y="34264"/>
                </a:lnTo>
                <a:lnTo>
                  <a:pt x="557720" y="68834"/>
                </a:lnTo>
                <a:lnTo>
                  <a:pt x="508177" y="103708"/>
                </a:lnTo>
                <a:lnTo>
                  <a:pt x="460933" y="138874"/>
                </a:lnTo>
                <a:lnTo>
                  <a:pt x="416001" y="174332"/>
                </a:lnTo>
                <a:lnTo>
                  <a:pt x="373367" y="210083"/>
                </a:lnTo>
                <a:lnTo>
                  <a:pt x="333044" y="246126"/>
                </a:lnTo>
                <a:lnTo>
                  <a:pt x="295021" y="282448"/>
                </a:lnTo>
                <a:lnTo>
                  <a:pt x="259295" y="319062"/>
                </a:lnTo>
                <a:lnTo>
                  <a:pt x="225882" y="355942"/>
                </a:lnTo>
                <a:lnTo>
                  <a:pt x="194767" y="393115"/>
                </a:lnTo>
                <a:lnTo>
                  <a:pt x="165963" y="430568"/>
                </a:lnTo>
                <a:lnTo>
                  <a:pt x="139458" y="468287"/>
                </a:lnTo>
                <a:lnTo>
                  <a:pt x="115252" y="506285"/>
                </a:lnTo>
                <a:lnTo>
                  <a:pt x="93357" y="544550"/>
                </a:lnTo>
                <a:lnTo>
                  <a:pt x="73761" y="583069"/>
                </a:lnTo>
                <a:lnTo>
                  <a:pt x="56476" y="621868"/>
                </a:lnTo>
                <a:lnTo>
                  <a:pt x="41503" y="660933"/>
                </a:lnTo>
                <a:lnTo>
                  <a:pt x="28816" y="700252"/>
                </a:lnTo>
                <a:lnTo>
                  <a:pt x="18453" y="739838"/>
                </a:lnTo>
                <a:lnTo>
                  <a:pt x="10375" y="779665"/>
                </a:lnTo>
                <a:lnTo>
                  <a:pt x="4610" y="819759"/>
                </a:lnTo>
                <a:lnTo>
                  <a:pt x="1155" y="860094"/>
                </a:lnTo>
                <a:lnTo>
                  <a:pt x="0" y="900684"/>
                </a:lnTo>
                <a:lnTo>
                  <a:pt x="1892" y="955700"/>
                </a:lnTo>
                <a:lnTo>
                  <a:pt x="7569" y="1007516"/>
                </a:lnTo>
                <a:lnTo>
                  <a:pt x="17056" y="1056170"/>
                </a:lnTo>
                <a:lnTo>
                  <a:pt x="30378" y="1101725"/>
                </a:lnTo>
                <a:lnTo>
                  <a:pt x="47574" y="1144219"/>
                </a:lnTo>
                <a:lnTo>
                  <a:pt x="68656" y="1183703"/>
                </a:lnTo>
                <a:lnTo>
                  <a:pt x="93637" y="1220216"/>
                </a:lnTo>
                <a:lnTo>
                  <a:pt x="122567" y="1253807"/>
                </a:lnTo>
                <a:lnTo>
                  <a:pt x="159219" y="1287856"/>
                </a:lnTo>
                <a:lnTo>
                  <a:pt x="198526" y="1316532"/>
                </a:lnTo>
                <a:lnTo>
                  <a:pt x="240499" y="1339900"/>
                </a:lnTo>
                <a:lnTo>
                  <a:pt x="285153" y="1357998"/>
                </a:lnTo>
                <a:lnTo>
                  <a:pt x="332473" y="1370876"/>
                </a:lnTo>
                <a:lnTo>
                  <a:pt x="382473" y="1378572"/>
                </a:lnTo>
                <a:lnTo>
                  <a:pt x="435165" y="1381125"/>
                </a:lnTo>
                <a:lnTo>
                  <a:pt x="487641" y="1379004"/>
                </a:lnTo>
                <a:lnTo>
                  <a:pt x="537070" y="1372679"/>
                </a:lnTo>
                <a:lnTo>
                  <a:pt x="583501" y="1362189"/>
                </a:lnTo>
                <a:lnTo>
                  <a:pt x="626999" y="1347558"/>
                </a:lnTo>
                <a:lnTo>
                  <a:pt x="667626" y="1328813"/>
                </a:lnTo>
                <a:lnTo>
                  <a:pt x="705446" y="1305991"/>
                </a:lnTo>
                <a:lnTo>
                  <a:pt x="740511" y="1279131"/>
                </a:lnTo>
                <a:lnTo>
                  <a:pt x="775703" y="1243457"/>
                </a:lnTo>
                <a:lnTo>
                  <a:pt x="804494" y="1205636"/>
                </a:lnTo>
                <a:lnTo>
                  <a:pt x="826858" y="1165618"/>
                </a:lnTo>
                <a:lnTo>
                  <a:pt x="842835" y="1123327"/>
                </a:lnTo>
                <a:lnTo>
                  <a:pt x="852411" y="1078712"/>
                </a:lnTo>
                <a:lnTo>
                  <a:pt x="855611" y="1031709"/>
                </a:lnTo>
                <a:lnTo>
                  <a:pt x="855611" y="1028001"/>
                </a:lnTo>
                <a:lnTo>
                  <a:pt x="856983" y="1015441"/>
                </a:lnTo>
                <a:lnTo>
                  <a:pt x="858177" y="1002322"/>
                </a:lnTo>
                <a:lnTo>
                  <a:pt x="859028" y="988860"/>
                </a:lnTo>
                <a:lnTo>
                  <a:pt x="859345" y="975258"/>
                </a:lnTo>
                <a:close/>
              </a:path>
              <a:path w="1828800" h="1381125">
                <a:moveTo>
                  <a:pt x="1828634" y="977353"/>
                </a:moveTo>
                <a:lnTo>
                  <a:pt x="1825612" y="929043"/>
                </a:lnTo>
                <a:lnTo>
                  <a:pt x="1816798" y="882561"/>
                </a:lnTo>
                <a:lnTo>
                  <a:pt x="1802549" y="838263"/>
                </a:lnTo>
                <a:lnTo>
                  <a:pt x="1783245" y="796505"/>
                </a:lnTo>
                <a:lnTo>
                  <a:pt x="1759242" y="757643"/>
                </a:lnTo>
                <a:lnTo>
                  <a:pt x="1730933" y="722020"/>
                </a:lnTo>
                <a:lnTo>
                  <a:pt x="1698663" y="690003"/>
                </a:lnTo>
                <a:lnTo>
                  <a:pt x="1662811" y="661936"/>
                </a:lnTo>
                <a:lnTo>
                  <a:pt x="1623745" y="638187"/>
                </a:lnTo>
                <a:lnTo>
                  <a:pt x="1581835" y="619099"/>
                </a:lnTo>
                <a:lnTo>
                  <a:pt x="1537449" y="605015"/>
                </a:lnTo>
                <a:lnTo>
                  <a:pt x="1490967" y="596315"/>
                </a:lnTo>
                <a:lnTo>
                  <a:pt x="1442745" y="593331"/>
                </a:lnTo>
                <a:lnTo>
                  <a:pt x="1394968" y="596315"/>
                </a:lnTo>
                <a:lnTo>
                  <a:pt x="1348816" y="605002"/>
                </a:lnTo>
                <a:lnTo>
                  <a:pt x="1304683" y="619061"/>
                </a:lnTo>
                <a:lnTo>
                  <a:pt x="1262976" y="638111"/>
                </a:lnTo>
                <a:lnTo>
                  <a:pt x="1224127" y="661784"/>
                </a:lnTo>
                <a:lnTo>
                  <a:pt x="1188516" y="689749"/>
                </a:lnTo>
                <a:lnTo>
                  <a:pt x="1188516" y="682536"/>
                </a:lnTo>
                <a:lnTo>
                  <a:pt x="1190332" y="644334"/>
                </a:lnTo>
                <a:lnTo>
                  <a:pt x="1195806" y="606132"/>
                </a:lnTo>
                <a:lnTo>
                  <a:pt x="1204925" y="567918"/>
                </a:lnTo>
                <a:lnTo>
                  <a:pt x="1217688" y="529704"/>
                </a:lnTo>
                <a:lnTo>
                  <a:pt x="1234109" y="491477"/>
                </a:lnTo>
                <a:lnTo>
                  <a:pt x="1254188" y="453263"/>
                </a:lnTo>
                <a:lnTo>
                  <a:pt x="1277924" y="415036"/>
                </a:lnTo>
                <a:lnTo>
                  <a:pt x="1305318" y="376809"/>
                </a:lnTo>
                <a:lnTo>
                  <a:pt x="1336382" y="338594"/>
                </a:lnTo>
                <a:lnTo>
                  <a:pt x="1371117" y="300367"/>
                </a:lnTo>
                <a:lnTo>
                  <a:pt x="1409509" y="262140"/>
                </a:lnTo>
                <a:lnTo>
                  <a:pt x="1451571" y="223926"/>
                </a:lnTo>
                <a:lnTo>
                  <a:pt x="1497304" y="185712"/>
                </a:lnTo>
                <a:lnTo>
                  <a:pt x="1546720" y="147497"/>
                </a:lnTo>
                <a:lnTo>
                  <a:pt x="1599806" y="109283"/>
                </a:lnTo>
                <a:lnTo>
                  <a:pt x="1656588" y="71081"/>
                </a:lnTo>
                <a:lnTo>
                  <a:pt x="1611058" y="0"/>
                </a:lnTo>
                <a:lnTo>
                  <a:pt x="1556664" y="34264"/>
                </a:lnTo>
                <a:lnTo>
                  <a:pt x="1504594" y="68834"/>
                </a:lnTo>
                <a:lnTo>
                  <a:pt x="1454835" y="103708"/>
                </a:lnTo>
                <a:lnTo>
                  <a:pt x="1407414" y="138874"/>
                </a:lnTo>
                <a:lnTo>
                  <a:pt x="1362316" y="174332"/>
                </a:lnTo>
                <a:lnTo>
                  <a:pt x="1319542" y="210083"/>
                </a:lnTo>
                <a:lnTo>
                  <a:pt x="1279080" y="246126"/>
                </a:lnTo>
                <a:lnTo>
                  <a:pt x="1240955" y="282448"/>
                </a:lnTo>
                <a:lnTo>
                  <a:pt x="1205128" y="319062"/>
                </a:lnTo>
                <a:lnTo>
                  <a:pt x="1171638" y="355942"/>
                </a:lnTo>
                <a:lnTo>
                  <a:pt x="1140447" y="393115"/>
                </a:lnTo>
                <a:lnTo>
                  <a:pt x="1111592" y="430568"/>
                </a:lnTo>
                <a:lnTo>
                  <a:pt x="1085037" y="468287"/>
                </a:lnTo>
                <a:lnTo>
                  <a:pt x="1060805" y="506285"/>
                </a:lnTo>
                <a:lnTo>
                  <a:pt x="1038872" y="544550"/>
                </a:lnTo>
                <a:lnTo>
                  <a:pt x="1019263" y="583069"/>
                </a:lnTo>
                <a:lnTo>
                  <a:pt x="1001966" y="621868"/>
                </a:lnTo>
                <a:lnTo>
                  <a:pt x="986980" y="660933"/>
                </a:lnTo>
                <a:lnTo>
                  <a:pt x="974293" y="700252"/>
                </a:lnTo>
                <a:lnTo>
                  <a:pt x="963917" y="739838"/>
                </a:lnTo>
                <a:lnTo>
                  <a:pt x="955852" y="779665"/>
                </a:lnTo>
                <a:lnTo>
                  <a:pt x="950099" y="819759"/>
                </a:lnTo>
                <a:lnTo>
                  <a:pt x="946632" y="860094"/>
                </a:lnTo>
                <a:lnTo>
                  <a:pt x="945489" y="900684"/>
                </a:lnTo>
                <a:lnTo>
                  <a:pt x="947369" y="955700"/>
                </a:lnTo>
                <a:lnTo>
                  <a:pt x="953046" y="1007516"/>
                </a:lnTo>
                <a:lnTo>
                  <a:pt x="962533" y="1056170"/>
                </a:lnTo>
                <a:lnTo>
                  <a:pt x="975868" y="1101725"/>
                </a:lnTo>
                <a:lnTo>
                  <a:pt x="993051" y="1144219"/>
                </a:lnTo>
                <a:lnTo>
                  <a:pt x="1014133" y="1183703"/>
                </a:lnTo>
                <a:lnTo>
                  <a:pt x="1039126" y="1220216"/>
                </a:lnTo>
                <a:lnTo>
                  <a:pt x="1068044" y="1253807"/>
                </a:lnTo>
                <a:lnTo>
                  <a:pt x="1104696" y="1287856"/>
                </a:lnTo>
                <a:lnTo>
                  <a:pt x="1144003" y="1316532"/>
                </a:lnTo>
                <a:lnTo>
                  <a:pt x="1185989" y="1339900"/>
                </a:lnTo>
                <a:lnTo>
                  <a:pt x="1230630" y="1357998"/>
                </a:lnTo>
                <a:lnTo>
                  <a:pt x="1277950" y="1370876"/>
                </a:lnTo>
                <a:lnTo>
                  <a:pt x="1327962" y="1378572"/>
                </a:lnTo>
                <a:lnTo>
                  <a:pt x="1380642" y="1381125"/>
                </a:lnTo>
                <a:lnTo>
                  <a:pt x="1433118" y="1379004"/>
                </a:lnTo>
                <a:lnTo>
                  <a:pt x="1482547" y="1372679"/>
                </a:lnTo>
                <a:lnTo>
                  <a:pt x="1528978" y="1362189"/>
                </a:lnTo>
                <a:lnTo>
                  <a:pt x="1572475" y="1347558"/>
                </a:lnTo>
                <a:lnTo>
                  <a:pt x="1613103" y="1328813"/>
                </a:lnTo>
                <a:lnTo>
                  <a:pt x="1650923" y="1305991"/>
                </a:lnTo>
                <a:lnTo>
                  <a:pt x="1686001" y="1279131"/>
                </a:lnTo>
                <a:lnTo>
                  <a:pt x="1715173" y="1248232"/>
                </a:lnTo>
                <a:lnTo>
                  <a:pt x="1717040" y="1246378"/>
                </a:lnTo>
                <a:lnTo>
                  <a:pt x="1718919" y="1244752"/>
                </a:lnTo>
                <a:lnTo>
                  <a:pt x="1720786" y="1241031"/>
                </a:lnTo>
                <a:lnTo>
                  <a:pt x="1737118" y="1224775"/>
                </a:lnTo>
                <a:lnTo>
                  <a:pt x="1768424" y="1182243"/>
                </a:lnTo>
                <a:lnTo>
                  <a:pt x="1793836" y="1135811"/>
                </a:lnTo>
                <a:lnTo>
                  <a:pt x="1812759" y="1085888"/>
                </a:lnTo>
                <a:lnTo>
                  <a:pt x="1824570" y="1032929"/>
                </a:lnTo>
                <a:lnTo>
                  <a:pt x="1828634" y="977353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A2A4723-4A76-2449-8C16-AF768F2987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81547" y="8431466"/>
            <a:ext cx="1297190" cy="121661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>
            <a:extLst>
              <a:ext uri="{FF2B5EF4-FFF2-40B4-BE49-F238E27FC236}">
                <a16:creationId xmlns:a16="http://schemas.microsoft.com/office/drawing/2014/main" id="{4525A67D-E197-7E49-8A49-ECD1D45022E7}"/>
              </a:ext>
            </a:extLst>
          </p:cNvPr>
          <p:cNvSpPr/>
          <p:nvPr userDrawn="1"/>
        </p:nvSpPr>
        <p:spPr>
          <a:xfrm>
            <a:off x="8771889" y="1"/>
            <a:ext cx="9516053" cy="10287574"/>
          </a:xfrm>
          <a:custGeom>
            <a:avLst/>
            <a:gdLst/>
            <a:ahLst/>
            <a:cxnLst/>
            <a:rect l="l" t="t" r="r" b="b"/>
            <a:pathLst>
              <a:path w="895350" h="3524884">
                <a:moveTo>
                  <a:pt x="0" y="0"/>
                </a:moveTo>
                <a:lnTo>
                  <a:pt x="895349" y="0"/>
                </a:lnTo>
                <a:lnTo>
                  <a:pt x="895349" y="3524309"/>
                </a:lnTo>
                <a:lnTo>
                  <a:pt x="0" y="352430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2C192D42-3DBE-3B48-B66C-148E07A02530}"/>
              </a:ext>
            </a:extLst>
          </p:cNvPr>
          <p:cNvSpPr/>
          <p:nvPr userDrawn="1"/>
        </p:nvSpPr>
        <p:spPr>
          <a:xfrm>
            <a:off x="0" y="3"/>
            <a:ext cx="9049984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33C35AE7-35AD-CB43-BB53-9C677F696EF5}"/>
              </a:ext>
            </a:extLst>
          </p:cNvPr>
          <p:cNvSpPr/>
          <p:nvPr userDrawn="1"/>
        </p:nvSpPr>
        <p:spPr>
          <a:xfrm>
            <a:off x="0" y="3"/>
            <a:ext cx="2022475" cy="2022475"/>
          </a:xfrm>
          <a:custGeom>
            <a:avLst/>
            <a:gdLst/>
            <a:ahLst/>
            <a:cxnLst/>
            <a:rect l="l" t="t" r="r" b="b"/>
            <a:pathLst>
              <a:path w="2022475" h="2022475">
                <a:moveTo>
                  <a:pt x="2022369" y="0"/>
                </a:moveTo>
                <a:lnTo>
                  <a:pt x="0" y="2022369"/>
                </a:lnTo>
                <a:lnTo>
                  <a:pt x="0" y="0"/>
                </a:lnTo>
                <a:lnTo>
                  <a:pt x="2022369" y="0"/>
                </a:lnTo>
                <a:close/>
              </a:path>
            </a:pathLst>
          </a:custGeom>
          <a:solidFill>
            <a:srgbClr val="BD20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5DC375F3-2DDF-0C48-82F8-0EA26B525818}"/>
              </a:ext>
            </a:extLst>
          </p:cNvPr>
          <p:cNvSpPr/>
          <p:nvPr userDrawn="1"/>
        </p:nvSpPr>
        <p:spPr>
          <a:xfrm>
            <a:off x="17392592" y="260035"/>
            <a:ext cx="895350" cy="3524885"/>
          </a:xfrm>
          <a:custGeom>
            <a:avLst/>
            <a:gdLst/>
            <a:ahLst/>
            <a:cxnLst/>
            <a:rect l="l" t="t" r="r" b="b"/>
            <a:pathLst>
              <a:path w="895350" h="3524884">
                <a:moveTo>
                  <a:pt x="0" y="0"/>
                </a:moveTo>
                <a:lnTo>
                  <a:pt x="895349" y="0"/>
                </a:lnTo>
                <a:lnTo>
                  <a:pt x="895349" y="3524309"/>
                </a:lnTo>
                <a:lnTo>
                  <a:pt x="0" y="3524309"/>
                </a:lnTo>
                <a:lnTo>
                  <a:pt x="0" y="0"/>
                </a:lnTo>
                <a:close/>
              </a:path>
            </a:pathLst>
          </a:custGeom>
          <a:solidFill>
            <a:srgbClr val="00265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8E89219-298A-5E4A-84D6-CAB646FD56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81547" y="8431466"/>
            <a:ext cx="1297190" cy="1216619"/>
          </a:xfrm>
          <a:prstGeom prst="rect">
            <a:avLst/>
          </a:prstGeom>
        </p:spPr>
      </p:pic>
      <p:sp>
        <p:nvSpPr>
          <p:cNvPr id="20" name="object 3">
            <a:extLst>
              <a:ext uri="{FF2B5EF4-FFF2-40B4-BE49-F238E27FC236}">
                <a16:creationId xmlns:a16="http://schemas.microsoft.com/office/drawing/2014/main" id="{4B730336-B278-1248-845C-F537240544A9}"/>
              </a:ext>
            </a:extLst>
          </p:cNvPr>
          <p:cNvSpPr/>
          <p:nvPr userDrawn="1"/>
        </p:nvSpPr>
        <p:spPr>
          <a:xfrm rot="5400000">
            <a:off x="-412880" y="8039100"/>
            <a:ext cx="2644286" cy="2644286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2381249" y="0"/>
                </a:moveTo>
                <a:lnTo>
                  <a:pt x="2381249" y="711961"/>
                </a:lnTo>
                <a:lnTo>
                  <a:pt x="2332932" y="712649"/>
                </a:lnTo>
                <a:lnTo>
                  <a:pt x="2284953" y="714700"/>
                </a:lnTo>
                <a:lnTo>
                  <a:pt x="2237330" y="718095"/>
                </a:lnTo>
                <a:lnTo>
                  <a:pt x="2190082" y="722816"/>
                </a:lnTo>
                <a:lnTo>
                  <a:pt x="2143229" y="728843"/>
                </a:lnTo>
                <a:lnTo>
                  <a:pt x="2096788" y="736160"/>
                </a:lnTo>
                <a:lnTo>
                  <a:pt x="2050778" y="744746"/>
                </a:lnTo>
                <a:lnTo>
                  <a:pt x="2005219" y="754584"/>
                </a:lnTo>
                <a:lnTo>
                  <a:pt x="1960127" y="765654"/>
                </a:lnTo>
                <a:lnTo>
                  <a:pt x="1915523" y="777938"/>
                </a:lnTo>
                <a:lnTo>
                  <a:pt x="1871425" y="791417"/>
                </a:lnTo>
                <a:lnTo>
                  <a:pt x="1827851" y="806073"/>
                </a:lnTo>
                <a:lnTo>
                  <a:pt x="1784820" y="821887"/>
                </a:lnTo>
                <a:lnTo>
                  <a:pt x="1742351" y="838840"/>
                </a:lnTo>
                <a:lnTo>
                  <a:pt x="1700462" y="856914"/>
                </a:lnTo>
                <a:lnTo>
                  <a:pt x="1659172" y="876090"/>
                </a:lnTo>
                <a:lnTo>
                  <a:pt x="1618499" y="896350"/>
                </a:lnTo>
                <a:lnTo>
                  <a:pt x="1578463" y="917674"/>
                </a:lnTo>
                <a:lnTo>
                  <a:pt x="1539082" y="940045"/>
                </a:lnTo>
                <a:lnTo>
                  <a:pt x="1500374" y="963443"/>
                </a:lnTo>
                <a:lnTo>
                  <a:pt x="1462358" y="987850"/>
                </a:lnTo>
                <a:lnTo>
                  <a:pt x="1425053" y="1013248"/>
                </a:lnTo>
                <a:lnTo>
                  <a:pt x="1388478" y="1039617"/>
                </a:lnTo>
                <a:lnTo>
                  <a:pt x="1352650" y="1066939"/>
                </a:lnTo>
                <a:lnTo>
                  <a:pt x="1317590" y="1095196"/>
                </a:lnTo>
                <a:lnTo>
                  <a:pt x="1283314" y="1124368"/>
                </a:lnTo>
                <a:lnTo>
                  <a:pt x="1249842" y="1154438"/>
                </a:lnTo>
                <a:lnTo>
                  <a:pt x="1217193" y="1185386"/>
                </a:lnTo>
                <a:lnTo>
                  <a:pt x="1185386" y="1217193"/>
                </a:lnTo>
                <a:lnTo>
                  <a:pt x="1154438" y="1249842"/>
                </a:lnTo>
                <a:lnTo>
                  <a:pt x="1124368" y="1283314"/>
                </a:lnTo>
                <a:lnTo>
                  <a:pt x="1095196" y="1317590"/>
                </a:lnTo>
                <a:lnTo>
                  <a:pt x="1066939" y="1352650"/>
                </a:lnTo>
                <a:lnTo>
                  <a:pt x="1039617" y="1388478"/>
                </a:lnTo>
                <a:lnTo>
                  <a:pt x="1013248" y="1425053"/>
                </a:lnTo>
                <a:lnTo>
                  <a:pt x="987850" y="1462358"/>
                </a:lnTo>
                <a:lnTo>
                  <a:pt x="963443" y="1500374"/>
                </a:lnTo>
                <a:lnTo>
                  <a:pt x="940045" y="1539082"/>
                </a:lnTo>
                <a:lnTo>
                  <a:pt x="917674" y="1578463"/>
                </a:lnTo>
                <a:lnTo>
                  <a:pt x="896350" y="1618499"/>
                </a:lnTo>
                <a:lnTo>
                  <a:pt x="876090" y="1659172"/>
                </a:lnTo>
                <a:lnTo>
                  <a:pt x="856914" y="1700462"/>
                </a:lnTo>
                <a:lnTo>
                  <a:pt x="838840" y="1742351"/>
                </a:lnTo>
                <a:lnTo>
                  <a:pt x="821887" y="1784820"/>
                </a:lnTo>
                <a:lnTo>
                  <a:pt x="806073" y="1827851"/>
                </a:lnTo>
                <a:lnTo>
                  <a:pt x="791417" y="1871425"/>
                </a:lnTo>
                <a:lnTo>
                  <a:pt x="777938" y="1915523"/>
                </a:lnTo>
                <a:lnTo>
                  <a:pt x="765654" y="1960127"/>
                </a:lnTo>
                <a:lnTo>
                  <a:pt x="754584" y="2005219"/>
                </a:lnTo>
                <a:lnTo>
                  <a:pt x="744746" y="2050778"/>
                </a:lnTo>
                <a:lnTo>
                  <a:pt x="736160" y="2096788"/>
                </a:lnTo>
                <a:lnTo>
                  <a:pt x="728843" y="2143229"/>
                </a:lnTo>
                <a:lnTo>
                  <a:pt x="722816" y="2190082"/>
                </a:lnTo>
                <a:lnTo>
                  <a:pt x="718095" y="2237330"/>
                </a:lnTo>
                <a:lnTo>
                  <a:pt x="714700" y="2284953"/>
                </a:lnTo>
                <a:lnTo>
                  <a:pt x="712649" y="2332932"/>
                </a:lnTo>
                <a:lnTo>
                  <a:pt x="711961" y="2381249"/>
                </a:lnTo>
                <a:lnTo>
                  <a:pt x="0" y="2381249"/>
                </a:lnTo>
                <a:lnTo>
                  <a:pt x="485" y="2332650"/>
                </a:lnTo>
                <a:lnTo>
                  <a:pt x="1937" y="2284287"/>
                </a:lnTo>
                <a:lnTo>
                  <a:pt x="4345" y="2236171"/>
                </a:lnTo>
                <a:lnTo>
                  <a:pt x="7699" y="2188310"/>
                </a:lnTo>
                <a:lnTo>
                  <a:pt x="11992" y="2140715"/>
                </a:lnTo>
                <a:lnTo>
                  <a:pt x="17214" y="2093393"/>
                </a:lnTo>
                <a:lnTo>
                  <a:pt x="23355" y="2046355"/>
                </a:lnTo>
                <a:lnTo>
                  <a:pt x="30406" y="1999610"/>
                </a:lnTo>
                <a:lnTo>
                  <a:pt x="38358" y="1953167"/>
                </a:lnTo>
                <a:lnTo>
                  <a:pt x="47202" y="1907034"/>
                </a:lnTo>
                <a:lnTo>
                  <a:pt x="56929" y="1861222"/>
                </a:lnTo>
                <a:lnTo>
                  <a:pt x="67529" y="1815739"/>
                </a:lnTo>
                <a:lnTo>
                  <a:pt x="78993" y="1770595"/>
                </a:lnTo>
                <a:lnTo>
                  <a:pt x="91313" y="1725799"/>
                </a:lnTo>
                <a:lnTo>
                  <a:pt x="104478" y="1681360"/>
                </a:lnTo>
                <a:lnTo>
                  <a:pt x="118479" y="1637287"/>
                </a:lnTo>
                <a:lnTo>
                  <a:pt x="133308" y="1593590"/>
                </a:lnTo>
                <a:lnTo>
                  <a:pt x="148955" y="1550277"/>
                </a:lnTo>
                <a:lnTo>
                  <a:pt x="165410" y="1507359"/>
                </a:lnTo>
                <a:lnTo>
                  <a:pt x="182665" y="1464844"/>
                </a:lnTo>
                <a:lnTo>
                  <a:pt x="200711" y="1422741"/>
                </a:lnTo>
                <a:lnTo>
                  <a:pt x="219538" y="1381060"/>
                </a:lnTo>
                <a:lnTo>
                  <a:pt x="239137" y="1339810"/>
                </a:lnTo>
                <a:lnTo>
                  <a:pt x="259498" y="1299000"/>
                </a:lnTo>
                <a:lnTo>
                  <a:pt x="280614" y="1258639"/>
                </a:lnTo>
                <a:lnTo>
                  <a:pt x="302473" y="1218737"/>
                </a:lnTo>
                <a:lnTo>
                  <a:pt x="325068" y="1179302"/>
                </a:lnTo>
                <a:lnTo>
                  <a:pt x="348388" y="1140345"/>
                </a:lnTo>
                <a:lnTo>
                  <a:pt x="372425" y="1101873"/>
                </a:lnTo>
                <a:lnTo>
                  <a:pt x="397170" y="1063897"/>
                </a:lnTo>
                <a:lnTo>
                  <a:pt x="422612" y="1026426"/>
                </a:lnTo>
                <a:lnTo>
                  <a:pt x="448744" y="989469"/>
                </a:lnTo>
                <a:lnTo>
                  <a:pt x="475556" y="953034"/>
                </a:lnTo>
                <a:lnTo>
                  <a:pt x="503038" y="917132"/>
                </a:lnTo>
                <a:lnTo>
                  <a:pt x="531181" y="881772"/>
                </a:lnTo>
                <a:lnTo>
                  <a:pt x="559977" y="846962"/>
                </a:lnTo>
                <a:lnTo>
                  <a:pt x="589415" y="812712"/>
                </a:lnTo>
                <a:lnTo>
                  <a:pt x="619488" y="779031"/>
                </a:lnTo>
                <a:lnTo>
                  <a:pt x="650184" y="745929"/>
                </a:lnTo>
                <a:lnTo>
                  <a:pt x="681496" y="713414"/>
                </a:lnTo>
                <a:lnTo>
                  <a:pt x="713414" y="681496"/>
                </a:lnTo>
                <a:lnTo>
                  <a:pt x="745929" y="650184"/>
                </a:lnTo>
                <a:lnTo>
                  <a:pt x="779031" y="619488"/>
                </a:lnTo>
                <a:lnTo>
                  <a:pt x="812712" y="589415"/>
                </a:lnTo>
                <a:lnTo>
                  <a:pt x="846962" y="559977"/>
                </a:lnTo>
                <a:lnTo>
                  <a:pt x="881772" y="531181"/>
                </a:lnTo>
                <a:lnTo>
                  <a:pt x="917132" y="503038"/>
                </a:lnTo>
                <a:lnTo>
                  <a:pt x="953034" y="475556"/>
                </a:lnTo>
                <a:lnTo>
                  <a:pt x="989469" y="448744"/>
                </a:lnTo>
                <a:lnTo>
                  <a:pt x="1026426" y="422612"/>
                </a:lnTo>
                <a:lnTo>
                  <a:pt x="1063897" y="397170"/>
                </a:lnTo>
                <a:lnTo>
                  <a:pt x="1101873" y="372425"/>
                </a:lnTo>
                <a:lnTo>
                  <a:pt x="1140345" y="348388"/>
                </a:lnTo>
                <a:lnTo>
                  <a:pt x="1179302" y="325068"/>
                </a:lnTo>
                <a:lnTo>
                  <a:pt x="1218737" y="302473"/>
                </a:lnTo>
                <a:lnTo>
                  <a:pt x="1258639" y="280614"/>
                </a:lnTo>
                <a:lnTo>
                  <a:pt x="1299000" y="259498"/>
                </a:lnTo>
                <a:lnTo>
                  <a:pt x="1339810" y="239137"/>
                </a:lnTo>
                <a:lnTo>
                  <a:pt x="1381060" y="219538"/>
                </a:lnTo>
                <a:lnTo>
                  <a:pt x="1422741" y="200711"/>
                </a:lnTo>
                <a:lnTo>
                  <a:pt x="1464844" y="182665"/>
                </a:lnTo>
                <a:lnTo>
                  <a:pt x="1507359" y="165410"/>
                </a:lnTo>
                <a:lnTo>
                  <a:pt x="1550277" y="148955"/>
                </a:lnTo>
                <a:lnTo>
                  <a:pt x="1593590" y="133308"/>
                </a:lnTo>
                <a:lnTo>
                  <a:pt x="1637287" y="118479"/>
                </a:lnTo>
                <a:lnTo>
                  <a:pt x="1681360" y="104478"/>
                </a:lnTo>
                <a:lnTo>
                  <a:pt x="1725799" y="91313"/>
                </a:lnTo>
                <a:lnTo>
                  <a:pt x="1770595" y="78993"/>
                </a:lnTo>
                <a:lnTo>
                  <a:pt x="1815739" y="67529"/>
                </a:lnTo>
                <a:lnTo>
                  <a:pt x="1861222" y="56929"/>
                </a:lnTo>
                <a:lnTo>
                  <a:pt x="1907034" y="47202"/>
                </a:lnTo>
                <a:lnTo>
                  <a:pt x="1953167" y="38358"/>
                </a:lnTo>
                <a:lnTo>
                  <a:pt x="1999610" y="30406"/>
                </a:lnTo>
                <a:lnTo>
                  <a:pt x="2046355" y="23355"/>
                </a:lnTo>
                <a:lnTo>
                  <a:pt x="2093393" y="17214"/>
                </a:lnTo>
                <a:lnTo>
                  <a:pt x="2140715" y="11992"/>
                </a:lnTo>
                <a:lnTo>
                  <a:pt x="2188310" y="7699"/>
                </a:lnTo>
                <a:lnTo>
                  <a:pt x="2236171" y="4345"/>
                </a:lnTo>
                <a:lnTo>
                  <a:pt x="2284287" y="1937"/>
                </a:lnTo>
                <a:lnTo>
                  <a:pt x="2332650" y="485"/>
                </a:lnTo>
                <a:lnTo>
                  <a:pt x="2381249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097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C0C6E1B6-5137-CD47-ACBC-063C1ACB3926}"/>
              </a:ext>
            </a:extLst>
          </p:cNvPr>
          <p:cNvSpPr/>
          <p:nvPr userDrawn="1"/>
        </p:nvSpPr>
        <p:spPr>
          <a:xfrm>
            <a:off x="0" y="1"/>
            <a:ext cx="15277465" cy="10287000"/>
          </a:xfrm>
          <a:custGeom>
            <a:avLst/>
            <a:gdLst/>
            <a:ahLst/>
            <a:cxnLst/>
            <a:rect l="l" t="t" r="r" b="b"/>
            <a:pathLst>
              <a:path w="15277465" h="10287000">
                <a:moveTo>
                  <a:pt x="0" y="10286999"/>
                </a:moveTo>
                <a:lnTo>
                  <a:pt x="15277377" y="10286999"/>
                </a:lnTo>
                <a:lnTo>
                  <a:pt x="15277377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C234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3">
            <a:extLst>
              <a:ext uri="{FF2B5EF4-FFF2-40B4-BE49-F238E27FC236}">
                <a16:creationId xmlns:a16="http://schemas.microsoft.com/office/drawing/2014/main" id="{ED586A10-65BB-B942-8069-14356F027352}"/>
              </a:ext>
            </a:extLst>
          </p:cNvPr>
          <p:cNvGrpSpPr/>
          <p:nvPr userDrawn="1"/>
        </p:nvGrpSpPr>
        <p:grpSpPr>
          <a:xfrm>
            <a:off x="15240000" y="0"/>
            <a:ext cx="3031490" cy="10944756"/>
            <a:chOff x="15256671" y="1"/>
            <a:chExt cx="3031490" cy="10285730"/>
          </a:xfrm>
          <a:solidFill>
            <a:srgbClr val="AB0520"/>
          </a:solidFill>
        </p:grpSpPr>
        <p:sp>
          <p:nvSpPr>
            <p:cNvPr id="11" name="object 4">
              <a:extLst>
                <a:ext uri="{FF2B5EF4-FFF2-40B4-BE49-F238E27FC236}">
                  <a16:creationId xmlns:a16="http://schemas.microsoft.com/office/drawing/2014/main" id="{ECDF977C-B874-F444-A667-12F059BEF9BA}"/>
                </a:ext>
              </a:extLst>
            </p:cNvPr>
            <p:cNvSpPr/>
            <p:nvPr/>
          </p:nvSpPr>
          <p:spPr>
            <a:xfrm>
              <a:off x="15277377" y="1"/>
              <a:ext cx="3011170" cy="10285730"/>
            </a:xfrm>
            <a:custGeom>
              <a:avLst/>
              <a:gdLst/>
              <a:ahLst/>
              <a:cxnLst/>
              <a:rect l="l" t="t" r="r" b="b"/>
              <a:pathLst>
                <a:path w="3011169" h="10285730">
                  <a:moveTo>
                    <a:pt x="0" y="0"/>
                  </a:moveTo>
                  <a:lnTo>
                    <a:pt x="3010621" y="0"/>
                  </a:lnTo>
                  <a:lnTo>
                    <a:pt x="3010621" y="10285706"/>
                  </a:lnTo>
                  <a:lnTo>
                    <a:pt x="0" y="10285706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5E0D46F1-681A-094D-BA3C-5D78800F765E}"/>
                </a:ext>
              </a:extLst>
            </p:cNvPr>
            <p:cNvSpPr/>
            <p:nvPr/>
          </p:nvSpPr>
          <p:spPr>
            <a:xfrm>
              <a:off x="15256671" y="1"/>
              <a:ext cx="3031490" cy="3030855"/>
            </a:xfrm>
            <a:custGeom>
              <a:avLst/>
              <a:gdLst/>
              <a:ahLst/>
              <a:cxnLst/>
              <a:rect l="l" t="t" r="r" b="b"/>
              <a:pathLst>
                <a:path w="3031490" h="3030855">
                  <a:moveTo>
                    <a:pt x="3031329" y="3023162"/>
                  </a:moveTo>
                  <a:lnTo>
                    <a:pt x="3024100" y="3030392"/>
                  </a:lnTo>
                  <a:lnTo>
                    <a:pt x="0" y="6292"/>
                  </a:lnTo>
                  <a:lnTo>
                    <a:pt x="6292" y="0"/>
                  </a:lnTo>
                  <a:lnTo>
                    <a:pt x="3031329" y="0"/>
                  </a:lnTo>
                  <a:lnTo>
                    <a:pt x="3031329" y="3023162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7">
            <a:extLst>
              <a:ext uri="{FF2B5EF4-FFF2-40B4-BE49-F238E27FC236}">
                <a16:creationId xmlns:a16="http://schemas.microsoft.com/office/drawing/2014/main" id="{9250742E-7085-894A-9737-FF126453E9E0}"/>
              </a:ext>
            </a:extLst>
          </p:cNvPr>
          <p:cNvSpPr/>
          <p:nvPr userDrawn="1"/>
        </p:nvSpPr>
        <p:spPr>
          <a:xfrm>
            <a:off x="0" y="1"/>
            <a:ext cx="4400550" cy="4813300"/>
          </a:xfrm>
          <a:custGeom>
            <a:avLst/>
            <a:gdLst/>
            <a:ahLst/>
            <a:cxnLst/>
            <a:rect l="l" t="t" r="r" b="b"/>
            <a:pathLst>
              <a:path w="4400550" h="4813300">
                <a:moveTo>
                  <a:pt x="2549121" y="4686300"/>
                </a:moveTo>
                <a:lnTo>
                  <a:pt x="856731" y="4686300"/>
                </a:lnTo>
                <a:lnTo>
                  <a:pt x="763021" y="4648200"/>
                </a:lnTo>
                <a:lnTo>
                  <a:pt x="490044" y="4533900"/>
                </a:lnTo>
                <a:lnTo>
                  <a:pt x="460568" y="4508500"/>
                </a:lnTo>
                <a:lnTo>
                  <a:pt x="373272" y="4470400"/>
                </a:lnTo>
                <a:lnTo>
                  <a:pt x="344571" y="4445000"/>
                </a:lnTo>
                <a:lnTo>
                  <a:pt x="287779" y="4419600"/>
                </a:lnTo>
                <a:lnTo>
                  <a:pt x="259704" y="4394200"/>
                </a:lnTo>
                <a:lnTo>
                  <a:pt x="204207" y="4368800"/>
                </a:lnTo>
                <a:lnTo>
                  <a:pt x="176793" y="4343400"/>
                </a:lnTo>
                <a:lnTo>
                  <a:pt x="149612" y="4330700"/>
                </a:lnTo>
                <a:lnTo>
                  <a:pt x="122666" y="4305300"/>
                </a:lnTo>
                <a:lnTo>
                  <a:pt x="95954" y="4292600"/>
                </a:lnTo>
                <a:lnTo>
                  <a:pt x="43263" y="4241800"/>
                </a:lnTo>
                <a:lnTo>
                  <a:pt x="17293" y="4229100"/>
                </a:lnTo>
                <a:lnTo>
                  <a:pt x="0" y="4216400"/>
                </a:lnTo>
                <a:lnTo>
                  <a:pt x="0" y="25400"/>
                </a:lnTo>
                <a:lnTo>
                  <a:pt x="17293" y="12700"/>
                </a:lnTo>
                <a:lnTo>
                  <a:pt x="42581" y="0"/>
                </a:lnTo>
                <a:lnTo>
                  <a:pt x="3363271" y="0"/>
                </a:lnTo>
                <a:lnTo>
                  <a:pt x="3388559" y="12700"/>
                </a:lnTo>
                <a:lnTo>
                  <a:pt x="3414280" y="38100"/>
                </a:lnTo>
                <a:lnTo>
                  <a:pt x="3439742" y="50800"/>
                </a:lnTo>
                <a:lnTo>
                  <a:pt x="3464940" y="76200"/>
                </a:lnTo>
                <a:lnTo>
                  <a:pt x="3489872" y="101600"/>
                </a:lnTo>
                <a:lnTo>
                  <a:pt x="3514539" y="127000"/>
                </a:lnTo>
                <a:lnTo>
                  <a:pt x="3538932" y="139700"/>
                </a:lnTo>
                <a:lnTo>
                  <a:pt x="3563046" y="165100"/>
                </a:lnTo>
                <a:lnTo>
                  <a:pt x="3586879" y="190500"/>
                </a:lnTo>
                <a:lnTo>
                  <a:pt x="3610433" y="215900"/>
                </a:lnTo>
                <a:lnTo>
                  <a:pt x="3633699" y="241300"/>
                </a:lnTo>
                <a:lnTo>
                  <a:pt x="3656671" y="254000"/>
                </a:lnTo>
                <a:lnTo>
                  <a:pt x="3701732" y="304800"/>
                </a:lnTo>
                <a:lnTo>
                  <a:pt x="3745589" y="355600"/>
                </a:lnTo>
                <a:lnTo>
                  <a:pt x="3788216" y="406400"/>
                </a:lnTo>
                <a:lnTo>
                  <a:pt x="3829587" y="457200"/>
                </a:lnTo>
                <a:lnTo>
                  <a:pt x="3869676" y="508000"/>
                </a:lnTo>
                <a:lnTo>
                  <a:pt x="3908461" y="571500"/>
                </a:lnTo>
                <a:lnTo>
                  <a:pt x="3927355" y="596900"/>
                </a:lnTo>
                <a:lnTo>
                  <a:pt x="3964141" y="647700"/>
                </a:lnTo>
                <a:lnTo>
                  <a:pt x="3999559" y="698500"/>
                </a:lnTo>
                <a:lnTo>
                  <a:pt x="4016753" y="736600"/>
                </a:lnTo>
                <a:lnTo>
                  <a:pt x="4033599" y="762000"/>
                </a:lnTo>
                <a:lnTo>
                  <a:pt x="4050092" y="787400"/>
                </a:lnTo>
                <a:lnTo>
                  <a:pt x="4066231" y="812800"/>
                </a:lnTo>
                <a:lnTo>
                  <a:pt x="4082016" y="850900"/>
                </a:lnTo>
                <a:lnTo>
                  <a:pt x="4097444" y="876300"/>
                </a:lnTo>
                <a:lnTo>
                  <a:pt x="4112508" y="901700"/>
                </a:lnTo>
                <a:lnTo>
                  <a:pt x="4127209" y="939800"/>
                </a:lnTo>
                <a:lnTo>
                  <a:pt x="4141547" y="965200"/>
                </a:lnTo>
                <a:lnTo>
                  <a:pt x="4155518" y="990600"/>
                </a:lnTo>
                <a:lnTo>
                  <a:pt x="4169118" y="1028700"/>
                </a:lnTo>
                <a:lnTo>
                  <a:pt x="4182347" y="1054100"/>
                </a:lnTo>
                <a:lnTo>
                  <a:pt x="4195204" y="1092200"/>
                </a:lnTo>
                <a:lnTo>
                  <a:pt x="4207685" y="1117600"/>
                </a:lnTo>
                <a:lnTo>
                  <a:pt x="4219788" y="1143000"/>
                </a:lnTo>
                <a:lnTo>
                  <a:pt x="4231511" y="1181100"/>
                </a:lnTo>
                <a:lnTo>
                  <a:pt x="4242856" y="1206500"/>
                </a:lnTo>
                <a:lnTo>
                  <a:pt x="4253818" y="1244600"/>
                </a:lnTo>
                <a:lnTo>
                  <a:pt x="4264394" y="1270000"/>
                </a:lnTo>
                <a:lnTo>
                  <a:pt x="4274585" y="1308100"/>
                </a:lnTo>
                <a:lnTo>
                  <a:pt x="4284389" y="1333500"/>
                </a:lnTo>
                <a:lnTo>
                  <a:pt x="4293805" y="1371600"/>
                </a:lnTo>
                <a:lnTo>
                  <a:pt x="4302830" y="1397000"/>
                </a:lnTo>
                <a:lnTo>
                  <a:pt x="4311463" y="1435100"/>
                </a:lnTo>
                <a:lnTo>
                  <a:pt x="4319704" y="1460500"/>
                </a:lnTo>
                <a:lnTo>
                  <a:pt x="4327551" y="1498600"/>
                </a:lnTo>
                <a:lnTo>
                  <a:pt x="4335002" y="1524000"/>
                </a:lnTo>
                <a:lnTo>
                  <a:pt x="4342056" y="1562100"/>
                </a:lnTo>
                <a:lnTo>
                  <a:pt x="4348714" y="1587500"/>
                </a:lnTo>
                <a:lnTo>
                  <a:pt x="4354974" y="1625600"/>
                </a:lnTo>
                <a:lnTo>
                  <a:pt x="4360833" y="1663700"/>
                </a:lnTo>
                <a:lnTo>
                  <a:pt x="4366292" y="1689100"/>
                </a:lnTo>
                <a:lnTo>
                  <a:pt x="4371351" y="1727200"/>
                </a:lnTo>
                <a:lnTo>
                  <a:pt x="4376008" y="1752600"/>
                </a:lnTo>
                <a:lnTo>
                  <a:pt x="4380261" y="1790700"/>
                </a:lnTo>
                <a:lnTo>
                  <a:pt x="4384112" y="1816100"/>
                </a:lnTo>
                <a:lnTo>
                  <a:pt x="4387559" y="1854200"/>
                </a:lnTo>
                <a:lnTo>
                  <a:pt x="4390602" y="1892300"/>
                </a:lnTo>
                <a:lnTo>
                  <a:pt x="4393240" y="1917700"/>
                </a:lnTo>
                <a:lnTo>
                  <a:pt x="4395472" y="1955800"/>
                </a:lnTo>
                <a:lnTo>
                  <a:pt x="4397299" y="1981200"/>
                </a:lnTo>
                <a:lnTo>
                  <a:pt x="4398721" y="2019300"/>
                </a:lnTo>
                <a:lnTo>
                  <a:pt x="4399736" y="2057400"/>
                </a:lnTo>
                <a:lnTo>
                  <a:pt x="4400346" y="2082800"/>
                </a:lnTo>
                <a:lnTo>
                  <a:pt x="4400549" y="2120900"/>
                </a:lnTo>
                <a:lnTo>
                  <a:pt x="4400346" y="2159000"/>
                </a:lnTo>
                <a:lnTo>
                  <a:pt x="4399736" y="2184400"/>
                </a:lnTo>
                <a:lnTo>
                  <a:pt x="4398721" y="2222500"/>
                </a:lnTo>
                <a:lnTo>
                  <a:pt x="4397299" y="2247900"/>
                </a:lnTo>
                <a:lnTo>
                  <a:pt x="4395472" y="2286000"/>
                </a:lnTo>
                <a:lnTo>
                  <a:pt x="4393240" y="2324100"/>
                </a:lnTo>
                <a:lnTo>
                  <a:pt x="4390602" y="2349500"/>
                </a:lnTo>
                <a:lnTo>
                  <a:pt x="4387559" y="2387600"/>
                </a:lnTo>
                <a:lnTo>
                  <a:pt x="4384112" y="2413000"/>
                </a:lnTo>
                <a:lnTo>
                  <a:pt x="4380261" y="2451100"/>
                </a:lnTo>
                <a:lnTo>
                  <a:pt x="4376008" y="2476500"/>
                </a:lnTo>
                <a:lnTo>
                  <a:pt x="4371351" y="2514600"/>
                </a:lnTo>
                <a:lnTo>
                  <a:pt x="4366292" y="2552700"/>
                </a:lnTo>
                <a:lnTo>
                  <a:pt x="4360833" y="2578100"/>
                </a:lnTo>
                <a:lnTo>
                  <a:pt x="4354974" y="2616200"/>
                </a:lnTo>
                <a:lnTo>
                  <a:pt x="4348714" y="2641600"/>
                </a:lnTo>
                <a:lnTo>
                  <a:pt x="4342056" y="2679700"/>
                </a:lnTo>
                <a:lnTo>
                  <a:pt x="4335002" y="2705100"/>
                </a:lnTo>
                <a:lnTo>
                  <a:pt x="4327551" y="2743200"/>
                </a:lnTo>
                <a:lnTo>
                  <a:pt x="4319704" y="2781300"/>
                </a:lnTo>
                <a:lnTo>
                  <a:pt x="4311463" y="2806700"/>
                </a:lnTo>
                <a:lnTo>
                  <a:pt x="4302830" y="2844800"/>
                </a:lnTo>
                <a:lnTo>
                  <a:pt x="4293806" y="2870200"/>
                </a:lnTo>
                <a:lnTo>
                  <a:pt x="4284390" y="2908300"/>
                </a:lnTo>
                <a:lnTo>
                  <a:pt x="4274585" y="2933700"/>
                </a:lnTo>
                <a:lnTo>
                  <a:pt x="4264394" y="2971800"/>
                </a:lnTo>
                <a:lnTo>
                  <a:pt x="4253818" y="2997200"/>
                </a:lnTo>
                <a:lnTo>
                  <a:pt x="4242856" y="3022600"/>
                </a:lnTo>
                <a:lnTo>
                  <a:pt x="4231512" y="3060700"/>
                </a:lnTo>
                <a:lnTo>
                  <a:pt x="4219788" y="3086100"/>
                </a:lnTo>
                <a:lnTo>
                  <a:pt x="4207685" y="3124200"/>
                </a:lnTo>
                <a:lnTo>
                  <a:pt x="4195204" y="3149600"/>
                </a:lnTo>
                <a:lnTo>
                  <a:pt x="4182347" y="3187700"/>
                </a:lnTo>
                <a:lnTo>
                  <a:pt x="4169118" y="3213100"/>
                </a:lnTo>
                <a:lnTo>
                  <a:pt x="4155519" y="3238500"/>
                </a:lnTo>
                <a:lnTo>
                  <a:pt x="4141547" y="3276600"/>
                </a:lnTo>
                <a:lnTo>
                  <a:pt x="4127209" y="3302000"/>
                </a:lnTo>
                <a:lnTo>
                  <a:pt x="4112508" y="3327400"/>
                </a:lnTo>
                <a:lnTo>
                  <a:pt x="4097444" y="3365500"/>
                </a:lnTo>
                <a:lnTo>
                  <a:pt x="4082017" y="3390900"/>
                </a:lnTo>
                <a:lnTo>
                  <a:pt x="4066231" y="3416300"/>
                </a:lnTo>
                <a:lnTo>
                  <a:pt x="4050092" y="3454400"/>
                </a:lnTo>
                <a:lnTo>
                  <a:pt x="4033600" y="3479800"/>
                </a:lnTo>
                <a:lnTo>
                  <a:pt x="4016754" y="3505200"/>
                </a:lnTo>
                <a:lnTo>
                  <a:pt x="3999559" y="3530600"/>
                </a:lnTo>
                <a:lnTo>
                  <a:pt x="3982022" y="3568700"/>
                </a:lnTo>
                <a:lnTo>
                  <a:pt x="3945917" y="3619500"/>
                </a:lnTo>
                <a:lnTo>
                  <a:pt x="3908461" y="3670300"/>
                </a:lnTo>
                <a:lnTo>
                  <a:pt x="3869676" y="3721100"/>
                </a:lnTo>
                <a:lnTo>
                  <a:pt x="3849792" y="3759200"/>
                </a:lnTo>
                <a:lnTo>
                  <a:pt x="3809062" y="3810000"/>
                </a:lnTo>
                <a:lnTo>
                  <a:pt x="3767056" y="3860800"/>
                </a:lnTo>
                <a:lnTo>
                  <a:pt x="3723814" y="3911600"/>
                </a:lnTo>
                <a:lnTo>
                  <a:pt x="3679349" y="3949700"/>
                </a:lnTo>
                <a:lnTo>
                  <a:pt x="3656671" y="3975100"/>
                </a:lnTo>
                <a:lnTo>
                  <a:pt x="3610433" y="4025900"/>
                </a:lnTo>
                <a:lnTo>
                  <a:pt x="3563046" y="4076700"/>
                </a:lnTo>
                <a:lnTo>
                  <a:pt x="3514539" y="4114800"/>
                </a:lnTo>
                <a:lnTo>
                  <a:pt x="3489872" y="4140200"/>
                </a:lnTo>
                <a:lnTo>
                  <a:pt x="3464940" y="4165600"/>
                </a:lnTo>
                <a:lnTo>
                  <a:pt x="3439742" y="4178300"/>
                </a:lnTo>
                <a:lnTo>
                  <a:pt x="3388559" y="4229100"/>
                </a:lnTo>
                <a:lnTo>
                  <a:pt x="3362589" y="4241800"/>
                </a:lnTo>
                <a:lnTo>
                  <a:pt x="3309898" y="4292600"/>
                </a:lnTo>
                <a:lnTo>
                  <a:pt x="3283185" y="4305300"/>
                </a:lnTo>
                <a:lnTo>
                  <a:pt x="3256239" y="4330700"/>
                </a:lnTo>
                <a:lnTo>
                  <a:pt x="3229059" y="4343400"/>
                </a:lnTo>
                <a:lnTo>
                  <a:pt x="3201645" y="4368800"/>
                </a:lnTo>
                <a:lnTo>
                  <a:pt x="3146148" y="4394200"/>
                </a:lnTo>
                <a:lnTo>
                  <a:pt x="3118073" y="4419600"/>
                </a:lnTo>
                <a:lnTo>
                  <a:pt x="3061280" y="4445000"/>
                </a:lnTo>
                <a:lnTo>
                  <a:pt x="3032579" y="4470400"/>
                </a:lnTo>
                <a:lnTo>
                  <a:pt x="2945283" y="4508500"/>
                </a:lnTo>
                <a:lnTo>
                  <a:pt x="2915807" y="4533900"/>
                </a:lnTo>
                <a:lnTo>
                  <a:pt x="2642830" y="4648200"/>
                </a:lnTo>
                <a:lnTo>
                  <a:pt x="2549121" y="4686300"/>
                </a:lnTo>
                <a:close/>
              </a:path>
              <a:path w="4400550" h="4813300">
                <a:moveTo>
                  <a:pt x="2422416" y="4724400"/>
                </a:moveTo>
                <a:lnTo>
                  <a:pt x="983436" y="4724400"/>
                </a:lnTo>
                <a:lnTo>
                  <a:pt x="888225" y="4686300"/>
                </a:lnTo>
                <a:lnTo>
                  <a:pt x="2517626" y="4686300"/>
                </a:lnTo>
                <a:lnTo>
                  <a:pt x="2422416" y="4724400"/>
                </a:lnTo>
                <a:close/>
              </a:path>
              <a:path w="4400550" h="4813300">
                <a:moveTo>
                  <a:pt x="2326231" y="4749800"/>
                </a:moveTo>
                <a:lnTo>
                  <a:pt x="1079621" y="4749800"/>
                </a:lnTo>
                <a:lnTo>
                  <a:pt x="1015392" y="4724400"/>
                </a:lnTo>
                <a:lnTo>
                  <a:pt x="2390460" y="4724400"/>
                </a:lnTo>
                <a:lnTo>
                  <a:pt x="2326231" y="4749800"/>
                </a:lnTo>
                <a:close/>
              </a:path>
              <a:path w="4400550" h="4813300">
                <a:moveTo>
                  <a:pt x="2261637" y="4762500"/>
                </a:moveTo>
                <a:lnTo>
                  <a:pt x="1144215" y="4762500"/>
                </a:lnTo>
                <a:lnTo>
                  <a:pt x="1111873" y="4749800"/>
                </a:lnTo>
                <a:lnTo>
                  <a:pt x="2293978" y="4749800"/>
                </a:lnTo>
                <a:lnTo>
                  <a:pt x="2261637" y="4762500"/>
                </a:lnTo>
                <a:close/>
              </a:path>
              <a:path w="4400550" h="4813300">
                <a:moveTo>
                  <a:pt x="2196696" y="4775200"/>
                </a:moveTo>
                <a:lnTo>
                  <a:pt x="1209156" y="4775200"/>
                </a:lnTo>
                <a:lnTo>
                  <a:pt x="1176646" y="4762500"/>
                </a:lnTo>
                <a:lnTo>
                  <a:pt x="2229206" y="4762500"/>
                </a:lnTo>
                <a:lnTo>
                  <a:pt x="2196696" y="4775200"/>
                </a:lnTo>
                <a:close/>
              </a:path>
              <a:path w="4400550" h="4813300">
                <a:moveTo>
                  <a:pt x="2131468" y="4787900"/>
                </a:moveTo>
                <a:lnTo>
                  <a:pt x="1274384" y="4787900"/>
                </a:lnTo>
                <a:lnTo>
                  <a:pt x="1241735" y="4775200"/>
                </a:lnTo>
                <a:lnTo>
                  <a:pt x="2164117" y="4775200"/>
                </a:lnTo>
                <a:lnTo>
                  <a:pt x="2131468" y="4787900"/>
                </a:lnTo>
                <a:close/>
              </a:path>
              <a:path w="4400550" h="4813300">
                <a:moveTo>
                  <a:pt x="2033144" y="4800600"/>
                </a:moveTo>
                <a:lnTo>
                  <a:pt x="1372708" y="4800600"/>
                </a:lnTo>
                <a:lnTo>
                  <a:pt x="1339880" y="4787900"/>
                </a:lnTo>
                <a:lnTo>
                  <a:pt x="2065971" y="4787900"/>
                </a:lnTo>
                <a:lnTo>
                  <a:pt x="2033144" y="4800600"/>
                </a:lnTo>
                <a:close/>
              </a:path>
              <a:path w="4400550" h="4813300">
                <a:moveTo>
                  <a:pt x="1934372" y="4813300"/>
                </a:moveTo>
                <a:lnTo>
                  <a:pt x="1471480" y="4813300"/>
                </a:lnTo>
                <a:lnTo>
                  <a:pt x="1438513" y="4800600"/>
                </a:lnTo>
                <a:lnTo>
                  <a:pt x="1967339" y="4800600"/>
                </a:lnTo>
                <a:lnTo>
                  <a:pt x="1934372" y="48133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032F5F4E-0DB4-9449-B8E4-23F5C809F26B}"/>
              </a:ext>
            </a:extLst>
          </p:cNvPr>
          <p:cNvSpPr/>
          <p:nvPr userDrawn="1"/>
        </p:nvSpPr>
        <p:spPr>
          <a:xfrm>
            <a:off x="16210192" y="-506626"/>
            <a:ext cx="1145540" cy="1145540"/>
          </a:xfrm>
          <a:custGeom>
            <a:avLst/>
            <a:gdLst/>
            <a:ahLst/>
            <a:cxnLst/>
            <a:rect l="l" t="t" r="r" b="b"/>
            <a:pathLst>
              <a:path w="1145540" h="1145540">
                <a:moveTo>
                  <a:pt x="572524" y="1145048"/>
                </a:moveTo>
                <a:lnTo>
                  <a:pt x="530410" y="1143497"/>
                </a:lnTo>
                <a:lnTo>
                  <a:pt x="488517" y="1138851"/>
                </a:lnTo>
                <a:lnTo>
                  <a:pt x="447079" y="1131136"/>
                </a:lnTo>
                <a:lnTo>
                  <a:pt x="406329" y="1120395"/>
                </a:lnTo>
                <a:lnTo>
                  <a:pt x="366479" y="1106686"/>
                </a:lnTo>
                <a:lnTo>
                  <a:pt x="327738" y="1090079"/>
                </a:lnTo>
                <a:lnTo>
                  <a:pt x="290324" y="1070667"/>
                </a:lnTo>
                <a:lnTo>
                  <a:pt x="254446" y="1048560"/>
                </a:lnTo>
                <a:lnTo>
                  <a:pt x="220292" y="1023873"/>
                </a:lnTo>
                <a:lnTo>
                  <a:pt x="188040" y="996736"/>
                </a:lnTo>
                <a:lnTo>
                  <a:pt x="157872" y="967299"/>
                </a:lnTo>
                <a:lnTo>
                  <a:pt x="129956" y="935729"/>
                </a:lnTo>
                <a:lnTo>
                  <a:pt x="104439" y="902191"/>
                </a:lnTo>
                <a:lnTo>
                  <a:pt x="81453" y="866860"/>
                </a:lnTo>
                <a:lnTo>
                  <a:pt x="61129" y="829933"/>
                </a:lnTo>
                <a:lnTo>
                  <a:pt x="43580" y="791619"/>
                </a:lnTo>
                <a:lnTo>
                  <a:pt x="28897" y="752118"/>
                </a:lnTo>
                <a:lnTo>
                  <a:pt x="17157" y="711636"/>
                </a:lnTo>
                <a:lnTo>
                  <a:pt x="8427" y="670399"/>
                </a:lnTo>
                <a:lnTo>
                  <a:pt x="2756" y="628641"/>
                </a:lnTo>
                <a:lnTo>
                  <a:pt x="172" y="586578"/>
                </a:lnTo>
                <a:lnTo>
                  <a:pt x="0" y="572524"/>
                </a:lnTo>
                <a:lnTo>
                  <a:pt x="172" y="558469"/>
                </a:lnTo>
                <a:lnTo>
                  <a:pt x="2756" y="516406"/>
                </a:lnTo>
                <a:lnTo>
                  <a:pt x="8427" y="474648"/>
                </a:lnTo>
                <a:lnTo>
                  <a:pt x="17157" y="433411"/>
                </a:lnTo>
                <a:lnTo>
                  <a:pt x="28897" y="392929"/>
                </a:lnTo>
                <a:lnTo>
                  <a:pt x="43580" y="353428"/>
                </a:lnTo>
                <a:lnTo>
                  <a:pt x="61129" y="315114"/>
                </a:lnTo>
                <a:lnTo>
                  <a:pt x="81453" y="278187"/>
                </a:lnTo>
                <a:lnTo>
                  <a:pt x="104439" y="242856"/>
                </a:lnTo>
                <a:lnTo>
                  <a:pt x="129956" y="209318"/>
                </a:lnTo>
                <a:lnTo>
                  <a:pt x="157872" y="177748"/>
                </a:lnTo>
                <a:lnTo>
                  <a:pt x="188040" y="148311"/>
                </a:lnTo>
                <a:lnTo>
                  <a:pt x="220292" y="121173"/>
                </a:lnTo>
                <a:lnTo>
                  <a:pt x="254446" y="96487"/>
                </a:lnTo>
                <a:lnTo>
                  <a:pt x="290324" y="74380"/>
                </a:lnTo>
                <a:lnTo>
                  <a:pt x="327738" y="54968"/>
                </a:lnTo>
                <a:lnTo>
                  <a:pt x="366479" y="38361"/>
                </a:lnTo>
                <a:lnTo>
                  <a:pt x="406329" y="24652"/>
                </a:lnTo>
                <a:lnTo>
                  <a:pt x="447079" y="13911"/>
                </a:lnTo>
                <a:lnTo>
                  <a:pt x="488517" y="6196"/>
                </a:lnTo>
                <a:lnTo>
                  <a:pt x="530410" y="1550"/>
                </a:lnTo>
                <a:lnTo>
                  <a:pt x="572524" y="0"/>
                </a:lnTo>
                <a:lnTo>
                  <a:pt x="586578" y="172"/>
                </a:lnTo>
                <a:lnTo>
                  <a:pt x="628641" y="2756"/>
                </a:lnTo>
                <a:lnTo>
                  <a:pt x="670399" y="8427"/>
                </a:lnTo>
                <a:lnTo>
                  <a:pt x="711636" y="17157"/>
                </a:lnTo>
                <a:lnTo>
                  <a:pt x="752118" y="28897"/>
                </a:lnTo>
                <a:lnTo>
                  <a:pt x="791619" y="43580"/>
                </a:lnTo>
                <a:lnTo>
                  <a:pt x="829933" y="61129"/>
                </a:lnTo>
                <a:lnTo>
                  <a:pt x="866860" y="81453"/>
                </a:lnTo>
                <a:lnTo>
                  <a:pt x="902191" y="104439"/>
                </a:lnTo>
                <a:lnTo>
                  <a:pt x="935729" y="129956"/>
                </a:lnTo>
                <a:lnTo>
                  <a:pt x="967299" y="157872"/>
                </a:lnTo>
                <a:lnTo>
                  <a:pt x="996736" y="188040"/>
                </a:lnTo>
                <a:lnTo>
                  <a:pt x="1023873" y="220292"/>
                </a:lnTo>
                <a:lnTo>
                  <a:pt x="1048560" y="254446"/>
                </a:lnTo>
                <a:lnTo>
                  <a:pt x="1070667" y="290324"/>
                </a:lnTo>
                <a:lnTo>
                  <a:pt x="1090079" y="327738"/>
                </a:lnTo>
                <a:lnTo>
                  <a:pt x="1106686" y="366479"/>
                </a:lnTo>
                <a:lnTo>
                  <a:pt x="1120395" y="406329"/>
                </a:lnTo>
                <a:lnTo>
                  <a:pt x="1131136" y="447079"/>
                </a:lnTo>
                <a:lnTo>
                  <a:pt x="1138851" y="488517"/>
                </a:lnTo>
                <a:lnTo>
                  <a:pt x="1143497" y="530410"/>
                </a:lnTo>
                <a:lnTo>
                  <a:pt x="1145048" y="572524"/>
                </a:lnTo>
                <a:lnTo>
                  <a:pt x="1144875" y="586578"/>
                </a:lnTo>
                <a:lnTo>
                  <a:pt x="1142291" y="628641"/>
                </a:lnTo>
                <a:lnTo>
                  <a:pt x="1136619" y="670399"/>
                </a:lnTo>
                <a:lnTo>
                  <a:pt x="1127890" y="711636"/>
                </a:lnTo>
                <a:lnTo>
                  <a:pt x="1116150" y="752118"/>
                </a:lnTo>
                <a:lnTo>
                  <a:pt x="1101467" y="791619"/>
                </a:lnTo>
                <a:lnTo>
                  <a:pt x="1083918" y="829933"/>
                </a:lnTo>
                <a:lnTo>
                  <a:pt x="1063594" y="866860"/>
                </a:lnTo>
                <a:lnTo>
                  <a:pt x="1040608" y="902191"/>
                </a:lnTo>
                <a:lnTo>
                  <a:pt x="1015090" y="935729"/>
                </a:lnTo>
                <a:lnTo>
                  <a:pt x="987175" y="967299"/>
                </a:lnTo>
                <a:lnTo>
                  <a:pt x="957007" y="996736"/>
                </a:lnTo>
                <a:lnTo>
                  <a:pt x="924755" y="1023873"/>
                </a:lnTo>
                <a:lnTo>
                  <a:pt x="890601" y="1048560"/>
                </a:lnTo>
                <a:lnTo>
                  <a:pt x="854723" y="1070667"/>
                </a:lnTo>
                <a:lnTo>
                  <a:pt x="817309" y="1090079"/>
                </a:lnTo>
                <a:lnTo>
                  <a:pt x="778568" y="1106686"/>
                </a:lnTo>
                <a:lnTo>
                  <a:pt x="738718" y="1120395"/>
                </a:lnTo>
                <a:lnTo>
                  <a:pt x="697968" y="1131136"/>
                </a:lnTo>
                <a:lnTo>
                  <a:pt x="656530" y="1138851"/>
                </a:lnTo>
                <a:lnTo>
                  <a:pt x="614637" y="1143497"/>
                </a:lnTo>
                <a:lnTo>
                  <a:pt x="572524" y="1145048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6E60EBEC-55B9-334F-9495-A67151B1D0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547" y="8431466"/>
            <a:ext cx="1297190" cy="12166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1" r:id="rId2"/>
    <p:sldLayoutId id="2147483664" r:id="rId3"/>
    <p:sldLayoutId id="2147483666" r:id="rId4"/>
    <p:sldLayoutId id="2147483669" r:id="rId5"/>
    <p:sldLayoutId id="2147483667" r:id="rId6"/>
    <p:sldLayoutId id="2147483662" r:id="rId7"/>
    <p:sldLayoutId id="2147483668" r:id="rId8"/>
    <p:sldLayoutId id="2147483663" r:id="rId9"/>
    <p:sldLayoutId id="2147483670" r:id="rId10"/>
  </p:sldLayoutIdLst>
  <p:txStyles>
    <p:titleStyle>
      <a:lvl1pPr eaLnBrk="1" hangingPunct="1">
        <a:defRPr b="0" i="0"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eaLnBrk="1" hangingPunct="1">
        <a:defRPr b="0" i="0"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983564" y="7208174"/>
            <a:ext cx="12567285" cy="1791970"/>
          </a:xfrm>
          <a:prstGeom prst="rect">
            <a:avLst/>
          </a:prstGeom>
        </p:spPr>
        <p:txBody>
          <a:bodyPr vert="horz" wrap="square" lIns="0" tIns="1143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11600" spc="42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</a:t>
            </a:r>
            <a:endParaRPr sz="1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EAB578CF-3AD9-3A4C-A35F-F218D51CD95A}"/>
              </a:ext>
            </a:extLst>
          </p:cNvPr>
          <p:cNvSpPr txBox="1"/>
          <p:nvPr/>
        </p:nvSpPr>
        <p:spPr>
          <a:xfrm>
            <a:off x="14648796" y="9490230"/>
            <a:ext cx="1248080" cy="422551"/>
          </a:xfrm>
          <a:prstGeom prst="rect">
            <a:avLst/>
          </a:prstGeom>
        </p:spPr>
        <p:txBody>
          <a:bodyPr vert="horz" wrap="square" lIns="0" tIns="14604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  <a:tabLst>
                <a:tab pos="1037590" algn="l"/>
                <a:tab pos="3873500" algn="l"/>
                <a:tab pos="4617720" algn="l"/>
              </a:tabLst>
            </a:pPr>
            <a:r>
              <a:rPr lang="en-US" sz="26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</a:t>
            </a:r>
            <a:endParaRPr sz="26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9144000" y="1596997"/>
            <a:ext cx="7391400" cy="2831480"/>
          </a:xfrm>
          <a:prstGeom prst="rect">
            <a:avLst/>
          </a:prstGeom>
        </p:spPr>
        <p:txBody>
          <a:bodyPr vert="horz" wrap="square" lIns="0" tIns="14604" rIns="0" bIns="0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Keep your text short, easy to understand. Split content into more slides so your audience can follow easily. 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133600" y="3269147"/>
            <a:ext cx="6602730" cy="1820370"/>
          </a:xfrm>
          <a:prstGeom prst="rect">
            <a:avLst/>
          </a:prstGeom>
        </p:spPr>
        <p:txBody>
          <a:bodyPr vert="horz" wrap="square" lIns="0" tIns="12065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550" spc="152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 GOES HERE</a:t>
            </a:r>
            <a:r>
              <a:rPr sz="6200" spc="152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sz="6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367F2E06-76E8-BB47-94B1-0A873D0CB878}"/>
              </a:ext>
            </a:extLst>
          </p:cNvPr>
          <p:cNvSpPr txBox="1"/>
          <p:nvPr/>
        </p:nvSpPr>
        <p:spPr>
          <a:xfrm>
            <a:off x="9144000" y="5665144"/>
            <a:ext cx="7391400" cy="2831480"/>
          </a:xfrm>
          <a:prstGeom prst="rect">
            <a:avLst/>
          </a:prstGeom>
        </p:spPr>
        <p:txBody>
          <a:bodyPr vert="horz" wrap="square" lIns="0" tIns="14604" rIns="0" bIns="0" rtlCol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solidFill>
                  <a:schemeClr val="bg1"/>
                </a:solidFill>
              </a:rPr>
              <a:t>Keep your text short, easy to understand. Split content into more slides so your audience can follow easily.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" t="8573" b="7748"/>
          <a:stretch/>
        </p:blipFill>
        <p:spPr>
          <a:xfrm>
            <a:off x="-228600" y="-129539"/>
            <a:ext cx="18721493" cy="1053083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0" y="0"/>
            <a:ext cx="2022475" cy="2022475"/>
          </a:xfrm>
          <a:custGeom>
            <a:avLst/>
            <a:gdLst/>
            <a:ahLst/>
            <a:cxnLst/>
            <a:rect l="l" t="t" r="r" b="b"/>
            <a:pathLst>
              <a:path w="2022475" h="2022475">
                <a:moveTo>
                  <a:pt x="2022370" y="0"/>
                </a:moveTo>
                <a:lnTo>
                  <a:pt x="0" y="2022370"/>
                </a:lnTo>
                <a:lnTo>
                  <a:pt x="0" y="0"/>
                </a:lnTo>
                <a:lnTo>
                  <a:pt x="2022370" y="0"/>
                </a:lnTo>
                <a:close/>
              </a:path>
            </a:pathLst>
          </a:custGeom>
          <a:solidFill>
            <a:srgbClr val="BD203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392592" y="6762689"/>
            <a:ext cx="895350" cy="3524885"/>
          </a:xfrm>
          <a:custGeom>
            <a:avLst/>
            <a:gdLst/>
            <a:ahLst/>
            <a:cxnLst/>
            <a:rect l="l" t="t" r="r" b="b"/>
            <a:pathLst>
              <a:path w="895350" h="3524884">
                <a:moveTo>
                  <a:pt x="0" y="0"/>
                </a:moveTo>
                <a:lnTo>
                  <a:pt x="895349" y="0"/>
                </a:lnTo>
                <a:lnTo>
                  <a:pt x="895349" y="3524309"/>
                </a:lnTo>
                <a:lnTo>
                  <a:pt x="0" y="3524309"/>
                </a:lnTo>
                <a:lnTo>
                  <a:pt x="0" y="0"/>
                </a:lnTo>
                <a:close/>
              </a:path>
            </a:pathLst>
          </a:custGeom>
          <a:solidFill>
            <a:srgbClr val="00265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32718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479262" y="8886801"/>
            <a:ext cx="2807970" cy="1400175"/>
          </a:xfrm>
          <a:custGeom>
            <a:avLst/>
            <a:gdLst/>
            <a:ahLst/>
            <a:cxnLst/>
            <a:rect l="l" t="t" r="r" b="b"/>
            <a:pathLst>
              <a:path w="2807969" h="1400175">
                <a:moveTo>
                  <a:pt x="1402564" y="0"/>
                </a:moveTo>
                <a:lnTo>
                  <a:pt x="1450870" y="811"/>
                </a:lnTo>
                <a:lnTo>
                  <a:pt x="1498767" y="3229"/>
                </a:lnTo>
                <a:lnTo>
                  <a:pt x="1546229" y="7227"/>
                </a:lnTo>
                <a:lnTo>
                  <a:pt x="1593229" y="12779"/>
                </a:lnTo>
                <a:lnTo>
                  <a:pt x="1639741" y="19859"/>
                </a:lnTo>
                <a:lnTo>
                  <a:pt x="1685740" y="28441"/>
                </a:lnTo>
                <a:lnTo>
                  <a:pt x="1731198" y="38499"/>
                </a:lnTo>
                <a:lnTo>
                  <a:pt x="1776091" y="50007"/>
                </a:lnTo>
                <a:lnTo>
                  <a:pt x="1820391" y="62939"/>
                </a:lnTo>
                <a:lnTo>
                  <a:pt x="1864072" y="77268"/>
                </a:lnTo>
                <a:lnTo>
                  <a:pt x="1907110" y="92970"/>
                </a:lnTo>
                <a:lnTo>
                  <a:pt x="1949476" y="110016"/>
                </a:lnTo>
                <a:lnTo>
                  <a:pt x="1991146" y="128383"/>
                </a:lnTo>
                <a:lnTo>
                  <a:pt x="2032092" y="148043"/>
                </a:lnTo>
                <a:lnTo>
                  <a:pt x="2072290" y="168970"/>
                </a:lnTo>
                <a:lnTo>
                  <a:pt x="2111712" y="191139"/>
                </a:lnTo>
                <a:lnTo>
                  <a:pt x="2150333" y="214524"/>
                </a:lnTo>
                <a:lnTo>
                  <a:pt x="2188127" y="239098"/>
                </a:lnTo>
                <a:lnTo>
                  <a:pt x="2225067" y="264835"/>
                </a:lnTo>
                <a:lnTo>
                  <a:pt x="2261127" y="291709"/>
                </a:lnTo>
                <a:lnTo>
                  <a:pt x="2296281" y="319695"/>
                </a:lnTo>
                <a:lnTo>
                  <a:pt x="2330503" y="348766"/>
                </a:lnTo>
                <a:lnTo>
                  <a:pt x="2363767" y="378896"/>
                </a:lnTo>
                <a:lnTo>
                  <a:pt x="2396047" y="410059"/>
                </a:lnTo>
                <a:lnTo>
                  <a:pt x="2427316" y="442229"/>
                </a:lnTo>
                <a:lnTo>
                  <a:pt x="2457548" y="475380"/>
                </a:lnTo>
                <a:lnTo>
                  <a:pt x="2486718" y="509487"/>
                </a:lnTo>
                <a:lnTo>
                  <a:pt x="2514799" y="544522"/>
                </a:lnTo>
                <a:lnTo>
                  <a:pt x="2541765" y="580459"/>
                </a:lnTo>
                <a:lnTo>
                  <a:pt x="2567589" y="617274"/>
                </a:lnTo>
                <a:lnTo>
                  <a:pt x="2592247" y="654939"/>
                </a:lnTo>
                <a:lnTo>
                  <a:pt x="2615711" y="693429"/>
                </a:lnTo>
                <a:lnTo>
                  <a:pt x="2637955" y="732718"/>
                </a:lnTo>
                <a:lnTo>
                  <a:pt x="2658954" y="772780"/>
                </a:lnTo>
                <a:lnTo>
                  <a:pt x="2678681" y="813587"/>
                </a:lnTo>
                <a:lnTo>
                  <a:pt x="2697110" y="855116"/>
                </a:lnTo>
                <a:lnTo>
                  <a:pt x="2714215" y="897339"/>
                </a:lnTo>
                <a:lnTo>
                  <a:pt x="2729969" y="940230"/>
                </a:lnTo>
                <a:lnTo>
                  <a:pt x="2744347" y="983764"/>
                </a:lnTo>
                <a:lnTo>
                  <a:pt x="2757323" y="1027913"/>
                </a:lnTo>
                <a:lnTo>
                  <a:pt x="2768870" y="1072654"/>
                </a:lnTo>
                <a:lnTo>
                  <a:pt x="2778962" y="1117958"/>
                </a:lnTo>
                <a:lnTo>
                  <a:pt x="2787574" y="1163801"/>
                </a:lnTo>
                <a:lnTo>
                  <a:pt x="2794678" y="1210155"/>
                </a:lnTo>
                <a:lnTo>
                  <a:pt x="2800249" y="1256996"/>
                </a:lnTo>
                <a:lnTo>
                  <a:pt x="2804260" y="1304297"/>
                </a:lnTo>
                <a:lnTo>
                  <a:pt x="2806686" y="1352032"/>
                </a:lnTo>
                <a:lnTo>
                  <a:pt x="2807501" y="1400174"/>
                </a:lnTo>
                <a:lnTo>
                  <a:pt x="2387444" y="1400174"/>
                </a:lnTo>
                <a:lnTo>
                  <a:pt x="2386307" y="1352657"/>
                </a:lnTo>
                <a:lnTo>
                  <a:pt x="2382931" y="1305719"/>
                </a:lnTo>
                <a:lnTo>
                  <a:pt x="2377367" y="1259412"/>
                </a:lnTo>
                <a:lnTo>
                  <a:pt x="2369668" y="1213787"/>
                </a:lnTo>
                <a:lnTo>
                  <a:pt x="2359884" y="1168898"/>
                </a:lnTo>
                <a:lnTo>
                  <a:pt x="2348069" y="1124794"/>
                </a:lnTo>
                <a:lnTo>
                  <a:pt x="2334274" y="1081528"/>
                </a:lnTo>
                <a:lnTo>
                  <a:pt x="2318550" y="1039151"/>
                </a:lnTo>
                <a:lnTo>
                  <a:pt x="2300949" y="997715"/>
                </a:lnTo>
                <a:lnTo>
                  <a:pt x="2281524" y="957271"/>
                </a:lnTo>
                <a:lnTo>
                  <a:pt x="2260325" y="917872"/>
                </a:lnTo>
                <a:lnTo>
                  <a:pt x="2237406" y="879569"/>
                </a:lnTo>
                <a:lnTo>
                  <a:pt x="2212817" y="842413"/>
                </a:lnTo>
                <a:lnTo>
                  <a:pt x="2186610" y="806456"/>
                </a:lnTo>
                <a:lnTo>
                  <a:pt x="2158838" y="771749"/>
                </a:lnTo>
                <a:lnTo>
                  <a:pt x="2129551" y="738345"/>
                </a:lnTo>
                <a:lnTo>
                  <a:pt x="2098803" y="706296"/>
                </a:lnTo>
                <a:lnTo>
                  <a:pt x="2066644" y="675651"/>
                </a:lnTo>
                <a:lnTo>
                  <a:pt x="2033126" y="646464"/>
                </a:lnTo>
                <a:lnTo>
                  <a:pt x="1998302" y="618786"/>
                </a:lnTo>
                <a:lnTo>
                  <a:pt x="1962223" y="592668"/>
                </a:lnTo>
                <a:lnTo>
                  <a:pt x="1924940" y="568162"/>
                </a:lnTo>
                <a:lnTo>
                  <a:pt x="1886506" y="545320"/>
                </a:lnTo>
                <a:lnTo>
                  <a:pt x="1846973" y="524194"/>
                </a:lnTo>
                <a:lnTo>
                  <a:pt x="1806392" y="504834"/>
                </a:lnTo>
                <a:lnTo>
                  <a:pt x="1764815" y="487293"/>
                </a:lnTo>
                <a:lnTo>
                  <a:pt x="1722294" y="471623"/>
                </a:lnTo>
                <a:lnTo>
                  <a:pt x="1678881" y="457874"/>
                </a:lnTo>
                <a:lnTo>
                  <a:pt x="1634627" y="446099"/>
                </a:lnTo>
                <a:lnTo>
                  <a:pt x="1589585" y="436349"/>
                </a:lnTo>
                <a:lnTo>
                  <a:pt x="1543805" y="428675"/>
                </a:lnTo>
                <a:lnTo>
                  <a:pt x="1497341" y="423131"/>
                </a:lnTo>
                <a:lnTo>
                  <a:pt x="1450243" y="419766"/>
                </a:lnTo>
                <a:lnTo>
                  <a:pt x="1402564" y="418633"/>
                </a:lnTo>
                <a:lnTo>
                  <a:pt x="1354884" y="419766"/>
                </a:lnTo>
                <a:lnTo>
                  <a:pt x="1307787" y="423131"/>
                </a:lnTo>
                <a:lnTo>
                  <a:pt x="1261322" y="428675"/>
                </a:lnTo>
                <a:lnTo>
                  <a:pt x="1215543" y="436349"/>
                </a:lnTo>
                <a:lnTo>
                  <a:pt x="1170500" y="446099"/>
                </a:lnTo>
                <a:lnTo>
                  <a:pt x="1126246" y="457874"/>
                </a:lnTo>
                <a:lnTo>
                  <a:pt x="1082833" y="471623"/>
                </a:lnTo>
                <a:lnTo>
                  <a:pt x="1040312" y="487293"/>
                </a:lnTo>
                <a:lnTo>
                  <a:pt x="998735" y="504834"/>
                </a:lnTo>
                <a:lnTo>
                  <a:pt x="958154" y="524194"/>
                </a:lnTo>
                <a:lnTo>
                  <a:pt x="918621" y="545320"/>
                </a:lnTo>
                <a:lnTo>
                  <a:pt x="880187" y="568162"/>
                </a:lnTo>
                <a:lnTo>
                  <a:pt x="842905" y="592668"/>
                </a:lnTo>
                <a:lnTo>
                  <a:pt x="806825" y="618786"/>
                </a:lnTo>
                <a:lnTo>
                  <a:pt x="772001" y="646464"/>
                </a:lnTo>
                <a:lnTo>
                  <a:pt x="738484" y="675651"/>
                </a:lnTo>
                <a:lnTo>
                  <a:pt x="706325" y="706296"/>
                </a:lnTo>
                <a:lnTo>
                  <a:pt x="675576" y="738345"/>
                </a:lnTo>
                <a:lnTo>
                  <a:pt x="646290" y="771749"/>
                </a:lnTo>
                <a:lnTo>
                  <a:pt x="618517" y="806456"/>
                </a:lnTo>
                <a:lnTo>
                  <a:pt x="592311" y="842413"/>
                </a:lnTo>
                <a:lnTo>
                  <a:pt x="567721" y="879569"/>
                </a:lnTo>
                <a:lnTo>
                  <a:pt x="544802" y="917872"/>
                </a:lnTo>
                <a:lnTo>
                  <a:pt x="523603" y="957271"/>
                </a:lnTo>
                <a:lnTo>
                  <a:pt x="504178" y="997715"/>
                </a:lnTo>
                <a:lnTo>
                  <a:pt x="486577" y="1039151"/>
                </a:lnTo>
                <a:lnTo>
                  <a:pt x="470854" y="1081528"/>
                </a:lnTo>
                <a:lnTo>
                  <a:pt x="457058" y="1124794"/>
                </a:lnTo>
                <a:lnTo>
                  <a:pt x="445243" y="1168898"/>
                </a:lnTo>
                <a:lnTo>
                  <a:pt x="435460" y="1213787"/>
                </a:lnTo>
                <a:lnTo>
                  <a:pt x="427760" y="1259412"/>
                </a:lnTo>
                <a:lnTo>
                  <a:pt x="422197" y="1305719"/>
                </a:lnTo>
                <a:lnTo>
                  <a:pt x="418820" y="1352657"/>
                </a:lnTo>
                <a:lnTo>
                  <a:pt x="417684" y="1400174"/>
                </a:lnTo>
                <a:lnTo>
                  <a:pt x="0" y="1400174"/>
                </a:lnTo>
                <a:lnTo>
                  <a:pt x="811" y="1352032"/>
                </a:lnTo>
                <a:lnTo>
                  <a:pt x="3228" y="1304297"/>
                </a:lnTo>
                <a:lnTo>
                  <a:pt x="7225" y="1256996"/>
                </a:lnTo>
                <a:lnTo>
                  <a:pt x="12776" y="1210155"/>
                </a:lnTo>
                <a:lnTo>
                  <a:pt x="19855" y="1163801"/>
                </a:lnTo>
                <a:lnTo>
                  <a:pt x="28436" y="1117958"/>
                </a:lnTo>
                <a:lnTo>
                  <a:pt x="38494" y="1072654"/>
                </a:lnTo>
                <a:lnTo>
                  <a:pt x="50002" y="1027913"/>
                </a:lnTo>
                <a:lnTo>
                  <a:pt x="62934" y="983764"/>
                </a:lnTo>
                <a:lnTo>
                  <a:pt x="77265" y="940230"/>
                </a:lnTo>
                <a:lnTo>
                  <a:pt x="92969" y="897339"/>
                </a:lnTo>
                <a:lnTo>
                  <a:pt x="110020" y="855116"/>
                </a:lnTo>
                <a:lnTo>
                  <a:pt x="128392" y="813587"/>
                </a:lnTo>
                <a:lnTo>
                  <a:pt x="148059" y="772780"/>
                </a:lnTo>
                <a:lnTo>
                  <a:pt x="168995" y="732718"/>
                </a:lnTo>
                <a:lnTo>
                  <a:pt x="191174" y="693429"/>
                </a:lnTo>
                <a:lnTo>
                  <a:pt x="214571" y="654939"/>
                </a:lnTo>
                <a:lnTo>
                  <a:pt x="239160" y="617274"/>
                </a:lnTo>
                <a:lnTo>
                  <a:pt x="264915" y="580459"/>
                </a:lnTo>
                <a:lnTo>
                  <a:pt x="291809" y="544522"/>
                </a:lnTo>
                <a:lnTo>
                  <a:pt x="319817" y="509487"/>
                </a:lnTo>
                <a:lnTo>
                  <a:pt x="348914" y="475380"/>
                </a:lnTo>
                <a:lnTo>
                  <a:pt x="379072" y="442229"/>
                </a:lnTo>
                <a:lnTo>
                  <a:pt x="410267" y="410059"/>
                </a:lnTo>
                <a:lnTo>
                  <a:pt x="442473" y="378896"/>
                </a:lnTo>
                <a:lnTo>
                  <a:pt x="475663" y="348766"/>
                </a:lnTo>
                <a:lnTo>
                  <a:pt x="509812" y="319695"/>
                </a:lnTo>
                <a:lnTo>
                  <a:pt x="544893" y="291709"/>
                </a:lnTo>
                <a:lnTo>
                  <a:pt x="580882" y="264835"/>
                </a:lnTo>
                <a:lnTo>
                  <a:pt x="617751" y="239098"/>
                </a:lnTo>
                <a:lnTo>
                  <a:pt x="655476" y="214524"/>
                </a:lnTo>
                <a:lnTo>
                  <a:pt x="694030" y="191139"/>
                </a:lnTo>
                <a:lnTo>
                  <a:pt x="733388" y="168970"/>
                </a:lnTo>
                <a:lnTo>
                  <a:pt x="773523" y="148043"/>
                </a:lnTo>
                <a:lnTo>
                  <a:pt x="814409" y="128383"/>
                </a:lnTo>
                <a:lnTo>
                  <a:pt x="856022" y="110016"/>
                </a:lnTo>
                <a:lnTo>
                  <a:pt x="898334" y="92970"/>
                </a:lnTo>
                <a:lnTo>
                  <a:pt x="941321" y="77268"/>
                </a:lnTo>
                <a:lnTo>
                  <a:pt x="984955" y="62939"/>
                </a:lnTo>
                <a:lnTo>
                  <a:pt x="1029212" y="50007"/>
                </a:lnTo>
                <a:lnTo>
                  <a:pt x="1074066" y="38499"/>
                </a:lnTo>
                <a:lnTo>
                  <a:pt x="1119489" y="28441"/>
                </a:lnTo>
                <a:lnTo>
                  <a:pt x="1165458" y="19859"/>
                </a:lnTo>
                <a:lnTo>
                  <a:pt x="1211945" y="12779"/>
                </a:lnTo>
                <a:lnTo>
                  <a:pt x="1258925" y="7227"/>
                </a:lnTo>
                <a:lnTo>
                  <a:pt x="1306372" y="3229"/>
                </a:lnTo>
                <a:lnTo>
                  <a:pt x="1354260" y="811"/>
                </a:lnTo>
                <a:lnTo>
                  <a:pt x="140256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4D3EB-49C7-3F4E-B31B-745051840129}"/>
              </a:ext>
            </a:extLst>
          </p:cNvPr>
          <p:cNvSpPr/>
          <p:nvPr/>
        </p:nvSpPr>
        <p:spPr>
          <a:xfrm>
            <a:off x="2437194" y="9586888"/>
            <a:ext cx="1823256" cy="40011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R="5080" algn="r">
              <a:lnSpc>
                <a:spcPct val="100000"/>
              </a:lnSpc>
              <a:spcBef>
                <a:spcPts val="115"/>
              </a:spcBef>
              <a:tabLst>
                <a:tab pos="342265" algn="l"/>
                <a:tab pos="1202055" algn="l"/>
              </a:tabLst>
            </a:pPr>
            <a:r>
              <a:rPr lang="en-US" sz="2000" b="1" spc="185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PHOTO TITLE</a:t>
            </a:r>
            <a:endParaRPr lang="en-US" sz="2000" b="1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2">
            <a:extLst>
              <a:ext uri="{FF2B5EF4-FFF2-40B4-BE49-F238E27FC236}">
                <a16:creationId xmlns:a16="http://schemas.microsoft.com/office/drawing/2014/main" id="{0ED5AA48-51B3-2542-BCFB-AFCBC532A43B}"/>
              </a:ext>
            </a:extLst>
          </p:cNvPr>
          <p:cNvSpPr txBox="1"/>
          <p:nvPr/>
        </p:nvSpPr>
        <p:spPr>
          <a:xfrm>
            <a:off x="1587499" y="3988196"/>
            <a:ext cx="6624060" cy="2703945"/>
          </a:xfrm>
          <a:prstGeom prst="rect">
            <a:avLst/>
          </a:prstGeom>
        </p:spPr>
        <p:txBody>
          <a:bodyPr vert="horz" wrap="square" lIns="0" tIns="13335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3100" spc="405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31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Velestiores</a:t>
            </a:r>
            <a:r>
              <a:rPr lang="en-US" sz="2800" dirty="0">
                <a:solidFill>
                  <a:schemeClr val="bg1"/>
                </a:solidFill>
              </a:rPr>
              <a:t> is es </a:t>
            </a:r>
            <a:r>
              <a:rPr lang="en-US" sz="2800" dirty="0" err="1">
                <a:solidFill>
                  <a:schemeClr val="bg1"/>
                </a:solidFill>
              </a:rPr>
              <a:t>desti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doluptatium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err="1">
                <a:solidFill>
                  <a:schemeClr val="bg1"/>
                </a:solidFill>
              </a:rPr>
              <a:t>tem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delitaquas</a:t>
            </a:r>
            <a:r>
              <a:rPr lang="en-US" sz="2800" dirty="0">
                <a:solidFill>
                  <a:schemeClr val="bg1"/>
                </a:solidFill>
              </a:rPr>
              <a:t> quat </a:t>
            </a:r>
            <a:r>
              <a:rPr lang="en-US" sz="2800" dirty="0" err="1">
                <a:solidFill>
                  <a:schemeClr val="bg1"/>
                </a:solidFill>
              </a:rPr>
              <a:t>abore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parum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vendiscit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essitat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iberspiscit</a:t>
            </a:r>
            <a:r>
              <a:rPr lang="en-US" sz="2800" dirty="0">
                <a:solidFill>
                  <a:schemeClr val="bg1"/>
                </a:solidFill>
              </a:rPr>
              <a:t> ad </a:t>
            </a:r>
            <a:r>
              <a:rPr lang="en-US" sz="2800" dirty="0" err="1">
                <a:solidFill>
                  <a:schemeClr val="bg1"/>
                </a:solidFill>
              </a:rPr>
              <a:t>minto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dolorpore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consequ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aeritib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eatae</a:t>
            </a:r>
            <a:r>
              <a:rPr lang="en-US" sz="2800" dirty="0">
                <a:solidFill>
                  <a:schemeClr val="bg1"/>
                </a:solidFill>
              </a:rPr>
              <a:t>. </a:t>
            </a: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14E6982B-B7F4-6541-BD07-8E378EE4F418}"/>
              </a:ext>
            </a:extLst>
          </p:cNvPr>
          <p:cNvSpPr txBox="1">
            <a:spLocks/>
          </p:cNvSpPr>
          <p:nvPr/>
        </p:nvSpPr>
        <p:spPr>
          <a:xfrm>
            <a:off x="9547215" y="1706481"/>
            <a:ext cx="7348146" cy="7267374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>
            <a:lvl1pPr marL="0">
              <a:defRPr b="0" i="0"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r>
              <a:rPr lang="en-US" sz="2400" b="1" kern="0" spc="415" dirty="0">
                <a:solidFill>
                  <a:srgbClr val="0C234B"/>
                </a:solidFill>
              </a:rPr>
              <a:t>TITLE</a:t>
            </a: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sz="2400" kern="0" spc="360" dirty="0">
              <a:solidFill>
                <a:srgbClr val="0C234B"/>
              </a:solidFill>
            </a:endParaRPr>
          </a:p>
          <a:p>
            <a:r>
              <a:rPr lang="en-US" sz="2400" kern="0" dirty="0" err="1">
                <a:solidFill>
                  <a:srgbClr val="0C234B"/>
                </a:solidFill>
              </a:rPr>
              <a:t>Velestiores</a:t>
            </a:r>
            <a:r>
              <a:rPr lang="en-US" sz="2400" kern="0" dirty="0">
                <a:solidFill>
                  <a:srgbClr val="0C234B"/>
                </a:solidFill>
              </a:rPr>
              <a:t> is es </a:t>
            </a:r>
            <a:r>
              <a:rPr lang="en-US" sz="2400" kern="0" dirty="0" err="1">
                <a:solidFill>
                  <a:srgbClr val="0C234B"/>
                </a:solidFill>
              </a:rPr>
              <a:t>desti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doluptatium</a:t>
            </a:r>
            <a:r>
              <a:rPr lang="en-US" sz="2400" kern="0" dirty="0">
                <a:solidFill>
                  <a:srgbClr val="0C234B"/>
                </a:solidFill>
              </a:rPr>
              <a:t>, </a:t>
            </a:r>
            <a:r>
              <a:rPr lang="en-US" sz="2400" kern="0" dirty="0" err="1">
                <a:solidFill>
                  <a:srgbClr val="0C234B"/>
                </a:solidFill>
              </a:rPr>
              <a:t>tem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delitaquas</a:t>
            </a:r>
            <a:r>
              <a:rPr lang="en-US" sz="2400" kern="0" dirty="0">
                <a:solidFill>
                  <a:srgbClr val="0C234B"/>
                </a:solidFill>
              </a:rPr>
              <a:t> quat </a:t>
            </a:r>
            <a:r>
              <a:rPr lang="en-US" sz="2400" kern="0" dirty="0" err="1">
                <a:solidFill>
                  <a:srgbClr val="0C234B"/>
                </a:solidFill>
              </a:rPr>
              <a:t>abore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parum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vendiscit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essitat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iberspiscit</a:t>
            </a:r>
            <a:r>
              <a:rPr lang="en-US" sz="2400" kern="0" dirty="0">
                <a:solidFill>
                  <a:srgbClr val="0C234B"/>
                </a:solidFill>
              </a:rPr>
              <a:t> ad </a:t>
            </a:r>
            <a:r>
              <a:rPr lang="en-US" sz="2400" kern="0" dirty="0" err="1">
                <a:solidFill>
                  <a:srgbClr val="0C234B"/>
                </a:solidFill>
              </a:rPr>
              <a:t>minto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dolorpore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consequ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aeritib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eatae</a:t>
            </a:r>
            <a:r>
              <a:rPr lang="en-US" sz="2400" kern="0" dirty="0">
                <a:solidFill>
                  <a:srgbClr val="0C234B"/>
                </a:solidFill>
              </a:rPr>
              <a:t>. </a:t>
            </a:r>
          </a:p>
          <a:p>
            <a:pPr>
              <a:spcBef>
                <a:spcPts val="30"/>
              </a:spcBef>
            </a:pPr>
            <a:endParaRPr lang="en-US" sz="3600" kern="0" dirty="0">
              <a:solidFill>
                <a:srgbClr val="0C234B"/>
              </a:solidFill>
            </a:endParaRPr>
          </a:p>
          <a:p>
            <a:pPr marL="12700"/>
            <a:r>
              <a:rPr lang="en-US" sz="2400" b="1" kern="0" spc="450" dirty="0">
                <a:solidFill>
                  <a:srgbClr val="0C234B"/>
                </a:solidFill>
              </a:rPr>
              <a:t>TITLE</a:t>
            </a:r>
          </a:p>
          <a:p>
            <a:pPr marL="12700"/>
            <a:endParaRPr lang="en-US" sz="2400" kern="0" spc="450" dirty="0">
              <a:solidFill>
                <a:srgbClr val="0C234B"/>
              </a:solidFill>
            </a:endParaRPr>
          </a:p>
          <a:p>
            <a:r>
              <a:rPr lang="en-US" sz="2400" kern="0" dirty="0" err="1">
                <a:solidFill>
                  <a:srgbClr val="0C234B"/>
                </a:solidFill>
              </a:rPr>
              <a:t>Velestiores</a:t>
            </a:r>
            <a:r>
              <a:rPr lang="en-US" sz="2400" kern="0" dirty="0">
                <a:solidFill>
                  <a:srgbClr val="0C234B"/>
                </a:solidFill>
              </a:rPr>
              <a:t> is es </a:t>
            </a:r>
            <a:r>
              <a:rPr lang="en-US" sz="2400" kern="0" dirty="0" err="1">
                <a:solidFill>
                  <a:srgbClr val="0C234B"/>
                </a:solidFill>
              </a:rPr>
              <a:t>desti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doluptatium</a:t>
            </a:r>
            <a:r>
              <a:rPr lang="en-US" sz="2400" kern="0" dirty="0">
                <a:solidFill>
                  <a:srgbClr val="0C234B"/>
                </a:solidFill>
              </a:rPr>
              <a:t>, </a:t>
            </a:r>
            <a:r>
              <a:rPr lang="en-US" sz="2400" kern="0" dirty="0" err="1">
                <a:solidFill>
                  <a:srgbClr val="0C234B"/>
                </a:solidFill>
              </a:rPr>
              <a:t>tem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delitaquas</a:t>
            </a:r>
            <a:r>
              <a:rPr lang="en-US" sz="2400" kern="0" dirty="0">
                <a:solidFill>
                  <a:srgbClr val="0C234B"/>
                </a:solidFill>
              </a:rPr>
              <a:t> quat </a:t>
            </a:r>
            <a:r>
              <a:rPr lang="en-US" sz="2400" kern="0" dirty="0" err="1">
                <a:solidFill>
                  <a:srgbClr val="0C234B"/>
                </a:solidFill>
              </a:rPr>
              <a:t>abore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parum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vendiscit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essitat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iberspiscit</a:t>
            </a:r>
            <a:r>
              <a:rPr lang="en-US" sz="2400" kern="0" dirty="0">
                <a:solidFill>
                  <a:srgbClr val="0C234B"/>
                </a:solidFill>
              </a:rPr>
              <a:t> ad </a:t>
            </a:r>
            <a:r>
              <a:rPr lang="en-US" sz="2400" kern="0" dirty="0" err="1">
                <a:solidFill>
                  <a:srgbClr val="0C234B"/>
                </a:solidFill>
              </a:rPr>
              <a:t>minto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dolorpore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consequ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aeritib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eatae</a:t>
            </a:r>
            <a:r>
              <a:rPr lang="en-US" sz="2400" kern="0" dirty="0">
                <a:solidFill>
                  <a:srgbClr val="0C234B"/>
                </a:solidFill>
              </a:rPr>
              <a:t>.</a:t>
            </a:r>
          </a:p>
          <a:p>
            <a:endParaRPr lang="en-US" sz="2400" kern="0" dirty="0">
              <a:solidFill>
                <a:srgbClr val="0C234B"/>
              </a:solidFill>
            </a:endParaRP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sz="2400" kern="0" spc="415" dirty="0">
              <a:solidFill>
                <a:srgbClr val="0C234B"/>
              </a:solidFill>
            </a:endParaRP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r>
              <a:rPr lang="en-US" sz="2400" b="1" kern="0" spc="415" dirty="0">
                <a:solidFill>
                  <a:srgbClr val="0C234B"/>
                </a:solidFill>
              </a:rPr>
              <a:t>TITLE</a:t>
            </a: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sz="2400" kern="0" spc="360" dirty="0">
              <a:solidFill>
                <a:srgbClr val="0C234B"/>
              </a:solidFill>
            </a:endParaRPr>
          </a:p>
          <a:p>
            <a:r>
              <a:rPr lang="en-US" sz="2400" kern="0" dirty="0" err="1">
                <a:solidFill>
                  <a:srgbClr val="0C234B"/>
                </a:solidFill>
              </a:rPr>
              <a:t>Velestiores</a:t>
            </a:r>
            <a:r>
              <a:rPr lang="en-US" sz="2400" kern="0" dirty="0">
                <a:solidFill>
                  <a:srgbClr val="0C234B"/>
                </a:solidFill>
              </a:rPr>
              <a:t> is es </a:t>
            </a:r>
            <a:r>
              <a:rPr lang="en-US" sz="2400" kern="0" dirty="0" err="1">
                <a:solidFill>
                  <a:srgbClr val="0C234B"/>
                </a:solidFill>
              </a:rPr>
              <a:t>desti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doluptatium</a:t>
            </a:r>
            <a:r>
              <a:rPr lang="en-US" sz="2400" kern="0" dirty="0">
                <a:solidFill>
                  <a:srgbClr val="0C234B"/>
                </a:solidFill>
              </a:rPr>
              <a:t>, </a:t>
            </a:r>
            <a:r>
              <a:rPr lang="en-US" sz="2400" kern="0" dirty="0" err="1">
                <a:solidFill>
                  <a:srgbClr val="0C234B"/>
                </a:solidFill>
              </a:rPr>
              <a:t>tem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delitaquas</a:t>
            </a:r>
            <a:r>
              <a:rPr lang="en-US" sz="2400" kern="0" dirty="0">
                <a:solidFill>
                  <a:srgbClr val="0C234B"/>
                </a:solidFill>
              </a:rPr>
              <a:t> quat </a:t>
            </a:r>
            <a:r>
              <a:rPr lang="en-US" sz="2400" kern="0" dirty="0" err="1">
                <a:solidFill>
                  <a:srgbClr val="0C234B"/>
                </a:solidFill>
              </a:rPr>
              <a:t>abore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parum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vendiscit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essitat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iberspiscit</a:t>
            </a:r>
            <a:r>
              <a:rPr lang="en-US" sz="2400" kern="0" dirty="0">
                <a:solidFill>
                  <a:srgbClr val="0C234B"/>
                </a:solidFill>
              </a:rPr>
              <a:t> ad </a:t>
            </a:r>
            <a:r>
              <a:rPr lang="en-US" sz="2400" kern="0" dirty="0" err="1">
                <a:solidFill>
                  <a:srgbClr val="0C234B"/>
                </a:solidFill>
              </a:rPr>
              <a:t>minto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dolorpore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consequ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aeritib</a:t>
            </a:r>
            <a:r>
              <a:rPr lang="en-US" sz="2400" kern="0" dirty="0">
                <a:solidFill>
                  <a:srgbClr val="0C234B"/>
                </a:solidFill>
              </a:rPr>
              <a:t> </a:t>
            </a:r>
            <a:r>
              <a:rPr lang="en-US" sz="2400" kern="0" dirty="0" err="1">
                <a:solidFill>
                  <a:srgbClr val="0C234B"/>
                </a:solidFill>
              </a:rPr>
              <a:t>eatae</a:t>
            </a:r>
            <a:r>
              <a:rPr lang="en-US" sz="2400" kern="0" dirty="0">
                <a:solidFill>
                  <a:srgbClr val="0C234B"/>
                </a:solidFill>
              </a:rPr>
              <a:t>. </a:t>
            </a:r>
          </a:p>
          <a:p>
            <a:pPr>
              <a:spcBef>
                <a:spcPts val="30"/>
              </a:spcBef>
            </a:pPr>
            <a:endParaRPr lang="en-US" sz="2400" kern="0" dirty="0">
              <a:solidFill>
                <a:srgbClr val="0C234B"/>
              </a:solidFill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149DA1B2-F643-7C41-833D-9734592CDD63}"/>
              </a:ext>
            </a:extLst>
          </p:cNvPr>
          <p:cNvSpPr txBox="1">
            <a:spLocks/>
          </p:cNvSpPr>
          <p:nvPr/>
        </p:nvSpPr>
        <p:spPr>
          <a:xfrm>
            <a:off x="1587499" y="1523678"/>
            <a:ext cx="3246120" cy="812165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>
            <a:lvl1pPr>
              <a:defRPr b="0" i="0"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12700">
              <a:spcBef>
                <a:spcPts val="110"/>
              </a:spcBef>
            </a:pPr>
            <a:r>
              <a:rPr lang="en-US" sz="5150" kern="0" spc="1340" dirty="0">
                <a:solidFill>
                  <a:schemeClr val="bg1"/>
                </a:solidFill>
              </a:rPr>
              <a:t>TITLE</a:t>
            </a:r>
            <a:endParaRPr lang="en-US" sz="515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1524000" y="5600700"/>
            <a:ext cx="12567285" cy="934871"/>
          </a:xfrm>
          <a:prstGeom prst="rect">
            <a:avLst/>
          </a:prstGeom>
        </p:spPr>
        <p:txBody>
          <a:bodyPr vert="horz" wrap="square" lIns="0" tIns="11430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90"/>
              </a:spcBef>
            </a:pPr>
            <a:r>
              <a:rPr lang="en-US" sz="6000" spc="42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620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39400" y="4610100"/>
            <a:ext cx="6375412" cy="2703945"/>
          </a:xfrm>
          <a:prstGeom prst="rect">
            <a:avLst/>
          </a:prstGeom>
        </p:spPr>
        <p:txBody>
          <a:bodyPr vert="horz" wrap="square" lIns="0" tIns="13335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3100" spc="40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3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Velestiores</a:t>
            </a:r>
            <a:r>
              <a:rPr lang="en-US" sz="2800" dirty="0">
                <a:solidFill>
                  <a:schemeClr val="bg1"/>
                </a:solidFill>
              </a:rPr>
              <a:t> is es </a:t>
            </a:r>
            <a:r>
              <a:rPr lang="en-US" sz="2800" dirty="0" err="1">
                <a:solidFill>
                  <a:schemeClr val="bg1"/>
                </a:solidFill>
              </a:rPr>
              <a:t>desti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doluptatium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err="1">
                <a:solidFill>
                  <a:schemeClr val="bg1"/>
                </a:solidFill>
              </a:rPr>
              <a:t>tem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delitaquas</a:t>
            </a:r>
            <a:r>
              <a:rPr lang="en-US" sz="2800" dirty="0">
                <a:solidFill>
                  <a:schemeClr val="bg1"/>
                </a:solidFill>
              </a:rPr>
              <a:t> quat </a:t>
            </a:r>
            <a:r>
              <a:rPr lang="en-US" sz="2800" dirty="0" err="1">
                <a:solidFill>
                  <a:schemeClr val="bg1"/>
                </a:solidFill>
              </a:rPr>
              <a:t>abore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parum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vendiscit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essitat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iberspiscit</a:t>
            </a:r>
            <a:r>
              <a:rPr lang="en-US" sz="2800" dirty="0">
                <a:solidFill>
                  <a:schemeClr val="bg1"/>
                </a:solidFill>
              </a:rPr>
              <a:t> ad </a:t>
            </a:r>
            <a:r>
              <a:rPr lang="en-US" sz="2800" dirty="0" err="1">
                <a:solidFill>
                  <a:schemeClr val="bg1"/>
                </a:solidFill>
              </a:rPr>
              <a:t>minto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dolorpore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consequ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aeritib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eatae</a:t>
            </a:r>
            <a:r>
              <a:rPr lang="en-US" sz="2800" dirty="0">
                <a:solidFill>
                  <a:schemeClr val="bg1"/>
                </a:solidFill>
              </a:rPr>
              <a:t>. 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 idx="4294967295"/>
          </p:nvPr>
        </p:nvSpPr>
        <p:spPr>
          <a:xfrm>
            <a:off x="10380138" y="2949635"/>
            <a:ext cx="3246438" cy="812800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5150" spc="1340" dirty="0">
                <a:solidFill>
                  <a:schemeClr val="bg1"/>
                </a:solidFill>
              </a:rPr>
              <a:t>TITLE</a:t>
            </a:r>
            <a:endParaRPr sz="5150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932F82-1102-774B-A030-C074455FE04D}"/>
              </a:ext>
            </a:extLst>
          </p:cNvPr>
          <p:cNvGrpSpPr/>
          <p:nvPr/>
        </p:nvGrpSpPr>
        <p:grpSpPr>
          <a:xfrm>
            <a:off x="10364898" y="4149358"/>
            <a:ext cx="3054617" cy="73818"/>
            <a:chOff x="9759603" y="5883440"/>
            <a:chExt cx="3054617" cy="73818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603" y="5883440"/>
              <a:ext cx="74502" cy="73818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908609" y="5883440"/>
              <a:ext cx="74502" cy="73818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7615" y="5883440"/>
              <a:ext cx="74502" cy="73818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06621" y="5883440"/>
              <a:ext cx="74502" cy="7381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55626" y="5883440"/>
              <a:ext cx="74502" cy="7381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04632" y="5883440"/>
              <a:ext cx="74502" cy="7381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53638" y="5883440"/>
              <a:ext cx="74502" cy="73818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02643" y="5883440"/>
              <a:ext cx="74502" cy="7381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51649" y="5883440"/>
              <a:ext cx="74502" cy="73818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00654" y="5883440"/>
              <a:ext cx="74502" cy="7381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660" y="5883440"/>
              <a:ext cx="74502" cy="73818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98666" y="5883440"/>
              <a:ext cx="74502" cy="73818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7671" y="5883440"/>
              <a:ext cx="74502" cy="73818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96677" y="5883440"/>
              <a:ext cx="74502" cy="73818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45683" y="5883440"/>
              <a:ext cx="74502" cy="7381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4688" y="5883440"/>
              <a:ext cx="74503" cy="7381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3695" y="5883440"/>
              <a:ext cx="74503" cy="73818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92700" y="5883440"/>
              <a:ext cx="74503" cy="73818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1706" y="5883440"/>
              <a:ext cx="74503" cy="73818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90712" y="5883440"/>
              <a:ext cx="74503" cy="73818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39717" y="5883440"/>
              <a:ext cx="74503" cy="73818"/>
            </a:xfrm>
            <a:prstGeom prst="rect">
              <a:avLst/>
            </a:prstGeom>
          </p:spPr>
        </p:pic>
      </p:grpSp>
      <p:sp>
        <p:nvSpPr>
          <p:cNvPr id="61" name="object 2">
            <a:extLst>
              <a:ext uri="{FF2B5EF4-FFF2-40B4-BE49-F238E27FC236}">
                <a16:creationId xmlns:a16="http://schemas.microsoft.com/office/drawing/2014/main" id="{75E0C364-71F2-F249-9AF5-ADCB081DF3AA}"/>
              </a:ext>
            </a:extLst>
          </p:cNvPr>
          <p:cNvSpPr txBox="1"/>
          <p:nvPr/>
        </p:nvSpPr>
        <p:spPr>
          <a:xfrm>
            <a:off x="2788920" y="4610100"/>
            <a:ext cx="6375412" cy="2703945"/>
          </a:xfrm>
          <a:prstGeom prst="rect">
            <a:avLst/>
          </a:prstGeom>
        </p:spPr>
        <p:txBody>
          <a:bodyPr vert="horz" wrap="square" lIns="0" tIns="13335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3100" spc="40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</a:t>
            </a: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3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Velestiores</a:t>
            </a:r>
            <a:r>
              <a:rPr lang="en-US" sz="2800" dirty="0">
                <a:solidFill>
                  <a:schemeClr val="bg1"/>
                </a:solidFill>
              </a:rPr>
              <a:t> is es </a:t>
            </a:r>
            <a:r>
              <a:rPr lang="en-US" sz="2800" dirty="0" err="1">
                <a:solidFill>
                  <a:schemeClr val="bg1"/>
                </a:solidFill>
              </a:rPr>
              <a:t>desti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doluptatium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err="1">
                <a:solidFill>
                  <a:schemeClr val="bg1"/>
                </a:solidFill>
              </a:rPr>
              <a:t>tem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delitaquas</a:t>
            </a:r>
            <a:r>
              <a:rPr lang="en-US" sz="2800" dirty="0">
                <a:solidFill>
                  <a:schemeClr val="bg1"/>
                </a:solidFill>
              </a:rPr>
              <a:t> quat </a:t>
            </a:r>
            <a:r>
              <a:rPr lang="en-US" sz="2800" dirty="0" err="1">
                <a:solidFill>
                  <a:schemeClr val="bg1"/>
                </a:solidFill>
              </a:rPr>
              <a:t>abore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parum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vendiscit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essitat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iberspiscit</a:t>
            </a:r>
            <a:r>
              <a:rPr lang="en-US" sz="2800" dirty="0">
                <a:solidFill>
                  <a:schemeClr val="bg1"/>
                </a:solidFill>
              </a:rPr>
              <a:t> ad </a:t>
            </a:r>
            <a:r>
              <a:rPr lang="en-US" sz="2800" dirty="0" err="1">
                <a:solidFill>
                  <a:schemeClr val="bg1"/>
                </a:solidFill>
              </a:rPr>
              <a:t>minto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dolorpore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consequ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aeritib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eatae</a:t>
            </a:r>
            <a:r>
              <a:rPr lang="en-US" sz="2800" dirty="0">
                <a:solidFill>
                  <a:schemeClr val="bg1"/>
                </a:solidFill>
              </a:rPr>
              <a:t>. </a:t>
            </a:r>
          </a:p>
        </p:txBody>
      </p:sp>
      <p:sp>
        <p:nvSpPr>
          <p:cNvPr id="62" name="object 4">
            <a:extLst>
              <a:ext uri="{FF2B5EF4-FFF2-40B4-BE49-F238E27FC236}">
                <a16:creationId xmlns:a16="http://schemas.microsoft.com/office/drawing/2014/main" id="{AE0F0424-DCE1-3445-9088-11DD8E163818}"/>
              </a:ext>
            </a:extLst>
          </p:cNvPr>
          <p:cNvSpPr txBox="1">
            <a:spLocks/>
          </p:cNvSpPr>
          <p:nvPr/>
        </p:nvSpPr>
        <p:spPr>
          <a:xfrm>
            <a:off x="2729658" y="2949635"/>
            <a:ext cx="3246438" cy="812800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>
            <a:lvl1pPr>
              <a:defRPr b="0" i="0"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12700">
              <a:spcBef>
                <a:spcPts val="110"/>
              </a:spcBef>
            </a:pPr>
            <a:r>
              <a:rPr lang="en-US" sz="5150" kern="0" spc="1340" dirty="0">
                <a:solidFill>
                  <a:schemeClr val="bg1"/>
                </a:solidFill>
              </a:rPr>
              <a:t>TITLE</a:t>
            </a:r>
            <a:endParaRPr lang="en-US" sz="5150" kern="0" dirty="0">
              <a:solidFill>
                <a:schemeClr val="bg1"/>
              </a:solidFill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EBF7864-CEAB-DE4F-9101-B209B5BB65E7}"/>
              </a:ext>
            </a:extLst>
          </p:cNvPr>
          <p:cNvGrpSpPr/>
          <p:nvPr/>
        </p:nvGrpSpPr>
        <p:grpSpPr>
          <a:xfrm>
            <a:off x="2714418" y="4149358"/>
            <a:ext cx="3054617" cy="73818"/>
            <a:chOff x="9759603" y="5883440"/>
            <a:chExt cx="3054617" cy="73818"/>
          </a:xfrm>
        </p:grpSpPr>
        <p:pic>
          <p:nvPicPr>
            <p:cNvPr id="64" name="object 10">
              <a:extLst>
                <a:ext uri="{FF2B5EF4-FFF2-40B4-BE49-F238E27FC236}">
                  <a16:creationId xmlns:a16="http://schemas.microsoft.com/office/drawing/2014/main" id="{8E06321F-E2AD-5040-8F35-ACBE4116EB80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603" y="5883440"/>
              <a:ext cx="74502" cy="73818"/>
            </a:xfrm>
            <a:prstGeom prst="rect">
              <a:avLst/>
            </a:prstGeom>
          </p:spPr>
        </p:pic>
        <p:pic>
          <p:nvPicPr>
            <p:cNvPr id="65" name="object 11">
              <a:extLst>
                <a:ext uri="{FF2B5EF4-FFF2-40B4-BE49-F238E27FC236}">
                  <a16:creationId xmlns:a16="http://schemas.microsoft.com/office/drawing/2014/main" id="{3BF8DB5A-CB17-F54A-9458-D4E6DCF953E0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908609" y="5883440"/>
              <a:ext cx="74502" cy="73818"/>
            </a:xfrm>
            <a:prstGeom prst="rect">
              <a:avLst/>
            </a:prstGeom>
          </p:spPr>
        </p:pic>
        <p:pic>
          <p:nvPicPr>
            <p:cNvPr id="66" name="object 12">
              <a:extLst>
                <a:ext uri="{FF2B5EF4-FFF2-40B4-BE49-F238E27FC236}">
                  <a16:creationId xmlns:a16="http://schemas.microsoft.com/office/drawing/2014/main" id="{182A9C34-9F2D-8F4F-840C-951BF7750978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7615" y="5883440"/>
              <a:ext cx="74502" cy="73818"/>
            </a:xfrm>
            <a:prstGeom prst="rect">
              <a:avLst/>
            </a:prstGeom>
          </p:spPr>
        </p:pic>
        <p:pic>
          <p:nvPicPr>
            <p:cNvPr id="67" name="object 13">
              <a:extLst>
                <a:ext uri="{FF2B5EF4-FFF2-40B4-BE49-F238E27FC236}">
                  <a16:creationId xmlns:a16="http://schemas.microsoft.com/office/drawing/2014/main" id="{44453C40-B326-D740-A3E2-1C7BE07FE3A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06621" y="5883440"/>
              <a:ext cx="74502" cy="73818"/>
            </a:xfrm>
            <a:prstGeom prst="rect">
              <a:avLst/>
            </a:prstGeom>
          </p:spPr>
        </p:pic>
        <p:pic>
          <p:nvPicPr>
            <p:cNvPr id="68" name="object 14">
              <a:extLst>
                <a:ext uri="{FF2B5EF4-FFF2-40B4-BE49-F238E27FC236}">
                  <a16:creationId xmlns:a16="http://schemas.microsoft.com/office/drawing/2014/main" id="{2B91E600-666B-F146-9D8B-83D5E71B5A3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55626" y="5883440"/>
              <a:ext cx="74502" cy="73818"/>
            </a:xfrm>
            <a:prstGeom prst="rect">
              <a:avLst/>
            </a:prstGeom>
          </p:spPr>
        </p:pic>
        <p:pic>
          <p:nvPicPr>
            <p:cNvPr id="69" name="object 15">
              <a:extLst>
                <a:ext uri="{FF2B5EF4-FFF2-40B4-BE49-F238E27FC236}">
                  <a16:creationId xmlns:a16="http://schemas.microsoft.com/office/drawing/2014/main" id="{66FF921D-9D63-7C45-8CCB-07173BD54D05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04632" y="5883440"/>
              <a:ext cx="74502" cy="73818"/>
            </a:xfrm>
            <a:prstGeom prst="rect">
              <a:avLst/>
            </a:prstGeom>
          </p:spPr>
        </p:pic>
        <p:pic>
          <p:nvPicPr>
            <p:cNvPr id="70" name="object 16">
              <a:extLst>
                <a:ext uri="{FF2B5EF4-FFF2-40B4-BE49-F238E27FC236}">
                  <a16:creationId xmlns:a16="http://schemas.microsoft.com/office/drawing/2014/main" id="{E192260A-CAFA-294B-B8E4-27E23CA51A40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53638" y="5883440"/>
              <a:ext cx="74502" cy="73818"/>
            </a:xfrm>
            <a:prstGeom prst="rect">
              <a:avLst/>
            </a:prstGeom>
          </p:spPr>
        </p:pic>
        <p:pic>
          <p:nvPicPr>
            <p:cNvPr id="71" name="object 17">
              <a:extLst>
                <a:ext uri="{FF2B5EF4-FFF2-40B4-BE49-F238E27FC236}">
                  <a16:creationId xmlns:a16="http://schemas.microsoft.com/office/drawing/2014/main" id="{93991469-7C3D-A34A-95A7-4C4F72EFDF2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02643" y="5883440"/>
              <a:ext cx="74502" cy="73818"/>
            </a:xfrm>
            <a:prstGeom prst="rect">
              <a:avLst/>
            </a:prstGeom>
          </p:spPr>
        </p:pic>
        <p:pic>
          <p:nvPicPr>
            <p:cNvPr id="72" name="object 18">
              <a:extLst>
                <a:ext uri="{FF2B5EF4-FFF2-40B4-BE49-F238E27FC236}">
                  <a16:creationId xmlns:a16="http://schemas.microsoft.com/office/drawing/2014/main" id="{3DE9E3B1-7244-E049-B1A0-C380E71577DA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51649" y="5883440"/>
              <a:ext cx="74502" cy="73818"/>
            </a:xfrm>
            <a:prstGeom prst="rect">
              <a:avLst/>
            </a:prstGeom>
          </p:spPr>
        </p:pic>
        <p:pic>
          <p:nvPicPr>
            <p:cNvPr id="73" name="object 19">
              <a:extLst>
                <a:ext uri="{FF2B5EF4-FFF2-40B4-BE49-F238E27FC236}">
                  <a16:creationId xmlns:a16="http://schemas.microsoft.com/office/drawing/2014/main" id="{7B6DC3F9-EA7C-2F4F-85FB-3B3F653CF6B1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00654" y="5883440"/>
              <a:ext cx="74502" cy="73818"/>
            </a:xfrm>
            <a:prstGeom prst="rect">
              <a:avLst/>
            </a:prstGeom>
          </p:spPr>
        </p:pic>
        <p:pic>
          <p:nvPicPr>
            <p:cNvPr id="74" name="object 20">
              <a:extLst>
                <a:ext uri="{FF2B5EF4-FFF2-40B4-BE49-F238E27FC236}">
                  <a16:creationId xmlns:a16="http://schemas.microsoft.com/office/drawing/2014/main" id="{FE5078B6-13A3-3845-A1B5-3689B9DCA350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660" y="5883440"/>
              <a:ext cx="74502" cy="73818"/>
            </a:xfrm>
            <a:prstGeom prst="rect">
              <a:avLst/>
            </a:prstGeom>
          </p:spPr>
        </p:pic>
        <p:pic>
          <p:nvPicPr>
            <p:cNvPr id="75" name="object 21">
              <a:extLst>
                <a:ext uri="{FF2B5EF4-FFF2-40B4-BE49-F238E27FC236}">
                  <a16:creationId xmlns:a16="http://schemas.microsoft.com/office/drawing/2014/main" id="{A909896A-6BDE-4445-861E-EEAB4D8CDB6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98666" y="5883440"/>
              <a:ext cx="74502" cy="73818"/>
            </a:xfrm>
            <a:prstGeom prst="rect">
              <a:avLst/>
            </a:prstGeom>
          </p:spPr>
        </p:pic>
        <p:pic>
          <p:nvPicPr>
            <p:cNvPr id="76" name="object 22">
              <a:extLst>
                <a:ext uri="{FF2B5EF4-FFF2-40B4-BE49-F238E27FC236}">
                  <a16:creationId xmlns:a16="http://schemas.microsoft.com/office/drawing/2014/main" id="{2F57AAEC-6674-744B-ABCC-720E663A5ACB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7671" y="5883440"/>
              <a:ext cx="74502" cy="73818"/>
            </a:xfrm>
            <a:prstGeom prst="rect">
              <a:avLst/>
            </a:prstGeom>
          </p:spPr>
        </p:pic>
        <p:pic>
          <p:nvPicPr>
            <p:cNvPr id="77" name="object 23">
              <a:extLst>
                <a:ext uri="{FF2B5EF4-FFF2-40B4-BE49-F238E27FC236}">
                  <a16:creationId xmlns:a16="http://schemas.microsoft.com/office/drawing/2014/main" id="{A1953C21-6C06-444B-A1E2-1E62E6B6DD7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96677" y="5883440"/>
              <a:ext cx="74502" cy="73818"/>
            </a:xfrm>
            <a:prstGeom prst="rect">
              <a:avLst/>
            </a:prstGeom>
          </p:spPr>
        </p:pic>
        <p:pic>
          <p:nvPicPr>
            <p:cNvPr id="78" name="object 24">
              <a:extLst>
                <a:ext uri="{FF2B5EF4-FFF2-40B4-BE49-F238E27FC236}">
                  <a16:creationId xmlns:a16="http://schemas.microsoft.com/office/drawing/2014/main" id="{463DE955-157D-2F47-A114-D582669148A8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45683" y="5883440"/>
              <a:ext cx="74502" cy="73818"/>
            </a:xfrm>
            <a:prstGeom prst="rect">
              <a:avLst/>
            </a:prstGeom>
          </p:spPr>
        </p:pic>
        <p:pic>
          <p:nvPicPr>
            <p:cNvPr id="79" name="object 25">
              <a:extLst>
                <a:ext uri="{FF2B5EF4-FFF2-40B4-BE49-F238E27FC236}">
                  <a16:creationId xmlns:a16="http://schemas.microsoft.com/office/drawing/2014/main" id="{62497271-AEF2-5E4A-93CD-63E50A433C7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4688" y="5883440"/>
              <a:ext cx="74503" cy="73818"/>
            </a:xfrm>
            <a:prstGeom prst="rect">
              <a:avLst/>
            </a:prstGeom>
          </p:spPr>
        </p:pic>
        <p:pic>
          <p:nvPicPr>
            <p:cNvPr id="80" name="object 26">
              <a:extLst>
                <a:ext uri="{FF2B5EF4-FFF2-40B4-BE49-F238E27FC236}">
                  <a16:creationId xmlns:a16="http://schemas.microsoft.com/office/drawing/2014/main" id="{02A112E2-A16A-1D4D-AB1C-2E9A4476DCB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3695" y="5883440"/>
              <a:ext cx="74503" cy="73818"/>
            </a:xfrm>
            <a:prstGeom prst="rect">
              <a:avLst/>
            </a:prstGeom>
          </p:spPr>
        </p:pic>
        <p:pic>
          <p:nvPicPr>
            <p:cNvPr id="81" name="object 27">
              <a:extLst>
                <a:ext uri="{FF2B5EF4-FFF2-40B4-BE49-F238E27FC236}">
                  <a16:creationId xmlns:a16="http://schemas.microsoft.com/office/drawing/2014/main" id="{7511B832-6E7E-474A-AB66-D595A4CAFD76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92700" y="5883440"/>
              <a:ext cx="74503" cy="73818"/>
            </a:xfrm>
            <a:prstGeom prst="rect">
              <a:avLst/>
            </a:prstGeom>
          </p:spPr>
        </p:pic>
        <p:pic>
          <p:nvPicPr>
            <p:cNvPr id="82" name="object 28">
              <a:extLst>
                <a:ext uri="{FF2B5EF4-FFF2-40B4-BE49-F238E27FC236}">
                  <a16:creationId xmlns:a16="http://schemas.microsoft.com/office/drawing/2014/main" id="{E48CF2FC-D462-0B4A-BBAE-1FFAD619626E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1706" y="5883440"/>
              <a:ext cx="74503" cy="73818"/>
            </a:xfrm>
            <a:prstGeom prst="rect">
              <a:avLst/>
            </a:prstGeom>
          </p:spPr>
        </p:pic>
        <p:pic>
          <p:nvPicPr>
            <p:cNvPr id="83" name="object 29">
              <a:extLst>
                <a:ext uri="{FF2B5EF4-FFF2-40B4-BE49-F238E27FC236}">
                  <a16:creationId xmlns:a16="http://schemas.microsoft.com/office/drawing/2014/main" id="{EDE6F274-EB1C-2543-9189-7F29864F3278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90712" y="5883440"/>
              <a:ext cx="74503" cy="73818"/>
            </a:xfrm>
            <a:prstGeom prst="rect">
              <a:avLst/>
            </a:prstGeom>
          </p:spPr>
        </p:pic>
        <p:pic>
          <p:nvPicPr>
            <p:cNvPr id="84" name="object 30">
              <a:extLst>
                <a:ext uri="{FF2B5EF4-FFF2-40B4-BE49-F238E27FC236}">
                  <a16:creationId xmlns:a16="http://schemas.microsoft.com/office/drawing/2014/main" id="{6C4EFC3A-FA33-934C-A04B-182E8234AF90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39717" y="5883440"/>
              <a:ext cx="74503" cy="7381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>
            <a:spLocks noGrp="1"/>
          </p:cNvSpPr>
          <p:nvPr>
            <p:ph type="title" idx="4294967295"/>
          </p:nvPr>
        </p:nvSpPr>
        <p:spPr>
          <a:xfrm>
            <a:off x="4312024" y="2507839"/>
            <a:ext cx="12374562" cy="3392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61290">
              <a:lnSpc>
                <a:spcPct val="112599"/>
              </a:lnSpc>
              <a:spcBef>
                <a:spcPts val="100"/>
              </a:spcBef>
            </a:pPr>
            <a:r>
              <a:rPr lang="en-US" sz="6650" spc="300" dirty="0">
                <a:solidFill>
                  <a:srgbClr val="0C234B"/>
                </a:solidFill>
              </a:rPr>
              <a:t>Add a quote here, something inspiring, compelling</a:t>
            </a:r>
            <a:r>
              <a:rPr sz="6500" spc="300" dirty="0">
                <a:solidFill>
                  <a:srgbClr val="0C234B"/>
                </a:solidFill>
              </a:rPr>
              <a:t>.</a:t>
            </a:r>
            <a:r>
              <a:rPr lang="en-US" sz="6500" spc="300" dirty="0">
                <a:solidFill>
                  <a:srgbClr val="0C234B"/>
                </a:solidFill>
              </a:rPr>
              <a:t> This will help tell your story</a:t>
            </a:r>
            <a:r>
              <a:rPr sz="6500" spc="300" dirty="0">
                <a:solidFill>
                  <a:srgbClr val="0C234B"/>
                </a:solidFill>
              </a:rPr>
              <a:t>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84B0E5-2665-7A41-9986-53D0FCF87860}"/>
              </a:ext>
            </a:extLst>
          </p:cNvPr>
          <p:cNvSpPr/>
          <p:nvPr/>
        </p:nvSpPr>
        <p:spPr>
          <a:xfrm>
            <a:off x="14116817" y="6653739"/>
            <a:ext cx="1828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15"/>
              </a:spcBef>
              <a:tabLst>
                <a:tab pos="342265" algn="l"/>
                <a:tab pos="1202055" algn="l"/>
              </a:tabLst>
            </a:pPr>
            <a:r>
              <a:rPr lang="en-US" sz="2400" spc="185" dirty="0">
                <a:solidFill>
                  <a:srgbClr val="0C234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	</a:t>
            </a:r>
            <a:r>
              <a:rPr lang="en-US" sz="2400" spc="480" dirty="0">
                <a:solidFill>
                  <a:srgbClr val="0C234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endParaRPr lang="en-US" sz="2800" dirty="0">
              <a:solidFill>
                <a:srgbClr val="0C234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 idx="4294967295"/>
          </p:nvPr>
        </p:nvSpPr>
        <p:spPr>
          <a:xfrm>
            <a:off x="1631034" y="1395413"/>
            <a:ext cx="3246438" cy="811212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5150" spc="1340" dirty="0">
                <a:solidFill>
                  <a:schemeClr val="bg1"/>
                </a:solidFill>
              </a:rPr>
              <a:t>TITLE</a:t>
            </a:r>
            <a:endParaRPr sz="5150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932F82-1102-774B-A030-C074455FE04D}"/>
              </a:ext>
            </a:extLst>
          </p:cNvPr>
          <p:cNvGrpSpPr/>
          <p:nvPr/>
        </p:nvGrpSpPr>
        <p:grpSpPr>
          <a:xfrm>
            <a:off x="1646274" y="5600700"/>
            <a:ext cx="3054617" cy="73818"/>
            <a:chOff x="9759603" y="5883440"/>
            <a:chExt cx="3054617" cy="73818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603" y="5883440"/>
              <a:ext cx="74502" cy="73818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908609" y="5883440"/>
              <a:ext cx="74502" cy="73818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7615" y="5883440"/>
              <a:ext cx="74502" cy="73818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06621" y="5883440"/>
              <a:ext cx="74502" cy="7381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55626" y="5883440"/>
              <a:ext cx="74502" cy="7381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04632" y="5883440"/>
              <a:ext cx="74502" cy="7381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53638" y="5883440"/>
              <a:ext cx="74502" cy="73818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02643" y="5883440"/>
              <a:ext cx="74502" cy="7381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51649" y="5883440"/>
              <a:ext cx="74502" cy="73818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00654" y="5883440"/>
              <a:ext cx="74502" cy="7381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660" y="5883440"/>
              <a:ext cx="74502" cy="73818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98666" y="5883440"/>
              <a:ext cx="74502" cy="73818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7671" y="5883440"/>
              <a:ext cx="74502" cy="73818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96677" y="5883440"/>
              <a:ext cx="74502" cy="73818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45683" y="5883440"/>
              <a:ext cx="74502" cy="7381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4688" y="5883440"/>
              <a:ext cx="74503" cy="7381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3695" y="5883440"/>
              <a:ext cx="74503" cy="73818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92700" y="5883440"/>
              <a:ext cx="74503" cy="73818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1706" y="5883440"/>
              <a:ext cx="74503" cy="73818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90712" y="5883440"/>
              <a:ext cx="74503" cy="73818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39717" y="5883440"/>
              <a:ext cx="74503" cy="73818"/>
            </a:xfrm>
            <a:prstGeom prst="rect">
              <a:avLst/>
            </a:prstGeom>
          </p:spPr>
        </p:pic>
      </p:grpSp>
      <p:sp>
        <p:nvSpPr>
          <p:cNvPr id="33" name="object 3">
            <a:extLst>
              <a:ext uri="{FF2B5EF4-FFF2-40B4-BE49-F238E27FC236}">
                <a16:creationId xmlns:a16="http://schemas.microsoft.com/office/drawing/2014/main" id="{B9727D35-F389-3C44-BD03-14EEF490E779}"/>
              </a:ext>
            </a:extLst>
          </p:cNvPr>
          <p:cNvSpPr txBox="1">
            <a:spLocks/>
          </p:cNvSpPr>
          <p:nvPr/>
        </p:nvSpPr>
        <p:spPr>
          <a:xfrm>
            <a:off x="1720776" y="2583287"/>
            <a:ext cx="15590166" cy="6182462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>
            <a:lvl1pPr marL="0">
              <a:defRPr sz="2850" b="0" i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r>
              <a:rPr lang="en-US" sz="4000" kern="0" spc="415" dirty="0"/>
              <a:t>TITLE</a:t>
            </a: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sz="4000" kern="0" spc="360" dirty="0"/>
          </a:p>
          <a:p>
            <a:r>
              <a:rPr lang="en-US" sz="4000" kern="0" dirty="0" err="1"/>
              <a:t>Velestiores</a:t>
            </a:r>
            <a:r>
              <a:rPr lang="en-US" sz="4000" kern="0" dirty="0"/>
              <a:t> is es </a:t>
            </a:r>
            <a:r>
              <a:rPr lang="en-US" sz="4000" kern="0" dirty="0" err="1"/>
              <a:t>desti</a:t>
            </a:r>
            <a:r>
              <a:rPr lang="en-US" sz="4000" kern="0" dirty="0"/>
              <a:t> </a:t>
            </a:r>
            <a:r>
              <a:rPr lang="en-US" sz="4000" kern="0" dirty="0" err="1"/>
              <a:t>doluptatium</a:t>
            </a:r>
            <a:r>
              <a:rPr lang="en-US" sz="4000" kern="0" dirty="0"/>
              <a:t>, </a:t>
            </a:r>
            <a:r>
              <a:rPr lang="en-US" sz="4000" kern="0" dirty="0" err="1"/>
              <a:t>tem</a:t>
            </a:r>
            <a:r>
              <a:rPr lang="en-US" sz="4000" kern="0" dirty="0"/>
              <a:t> </a:t>
            </a:r>
            <a:r>
              <a:rPr lang="en-US" sz="4000" kern="0" dirty="0" err="1"/>
              <a:t>delitaquas</a:t>
            </a:r>
            <a:r>
              <a:rPr lang="en-US" sz="4000" kern="0" dirty="0"/>
              <a:t> quat </a:t>
            </a:r>
            <a:r>
              <a:rPr lang="en-US" sz="4000" kern="0" dirty="0" err="1"/>
              <a:t>abore</a:t>
            </a:r>
            <a:r>
              <a:rPr lang="en-US" sz="4000" kern="0" dirty="0"/>
              <a:t> </a:t>
            </a:r>
            <a:r>
              <a:rPr lang="en-US" sz="4000" kern="0" dirty="0" err="1"/>
              <a:t>parum</a:t>
            </a:r>
            <a:r>
              <a:rPr lang="en-US" sz="4000" kern="0" dirty="0"/>
              <a:t> </a:t>
            </a:r>
            <a:r>
              <a:rPr lang="en-US" sz="4000" kern="0" dirty="0" err="1"/>
              <a:t>vendiscit</a:t>
            </a:r>
            <a:r>
              <a:rPr lang="en-US" sz="4000" kern="0" dirty="0"/>
              <a:t> </a:t>
            </a:r>
            <a:r>
              <a:rPr lang="en-US" sz="4000" kern="0" dirty="0" err="1"/>
              <a:t>essitat</a:t>
            </a:r>
            <a:r>
              <a:rPr lang="en-US" sz="4000" kern="0" dirty="0"/>
              <a:t> </a:t>
            </a:r>
            <a:r>
              <a:rPr lang="en-US" sz="4000" kern="0" dirty="0" err="1"/>
              <a:t>iberspiscit</a:t>
            </a:r>
            <a:r>
              <a:rPr lang="en-US" sz="4000" kern="0" dirty="0"/>
              <a:t> ad </a:t>
            </a:r>
            <a:r>
              <a:rPr lang="en-US" sz="4000" kern="0" dirty="0" err="1"/>
              <a:t>minto</a:t>
            </a:r>
            <a:r>
              <a:rPr lang="en-US" sz="4000" kern="0" dirty="0"/>
              <a:t> </a:t>
            </a:r>
            <a:r>
              <a:rPr lang="en-US" sz="4000" kern="0" dirty="0" err="1"/>
              <a:t>dolorpore</a:t>
            </a:r>
            <a:r>
              <a:rPr lang="en-US" sz="4000" kern="0" dirty="0"/>
              <a:t> </a:t>
            </a:r>
            <a:r>
              <a:rPr lang="en-US" sz="4000" kern="0" dirty="0" err="1"/>
              <a:t>consequ</a:t>
            </a:r>
            <a:r>
              <a:rPr lang="en-US" sz="4000" kern="0" dirty="0"/>
              <a:t> </a:t>
            </a:r>
            <a:r>
              <a:rPr lang="en-US" sz="4000" kern="0" dirty="0" err="1"/>
              <a:t>aeritib</a:t>
            </a:r>
            <a:r>
              <a:rPr lang="en-US" sz="4000" kern="0" dirty="0"/>
              <a:t> </a:t>
            </a:r>
            <a:r>
              <a:rPr lang="en-US" sz="4000" kern="0" dirty="0" err="1"/>
              <a:t>eatae</a:t>
            </a:r>
            <a:r>
              <a:rPr lang="en-US" sz="4000" kern="0" dirty="0"/>
              <a:t>. </a:t>
            </a:r>
          </a:p>
          <a:p>
            <a:endParaRPr lang="en-US" sz="4000" kern="0" dirty="0"/>
          </a:p>
          <a:p>
            <a:pPr>
              <a:spcBef>
                <a:spcPts val="30"/>
              </a:spcBef>
            </a:pPr>
            <a:endParaRPr lang="en-US" sz="4000" kern="0" dirty="0"/>
          </a:p>
          <a:p>
            <a:pPr marL="12700"/>
            <a:r>
              <a:rPr lang="en-US" sz="4000" kern="0" spc="450" dirty="0"/>
              <a:t>TITLE</a:t>
            </a:r>
          </a:p>
          <a:p>
            <a:pPr marL="12700"/>
            <a:endParaRPr lang="en-US" sz="4000" kern="0" spc="450" dirty="0"/>
          </a:p>
          <a:p>
            <a:r>
              <a:rPr lang="en-US" sz="4000" kern="0" dirty="0" err="1"/>
              <a:t>Velestiores</a:t>
            </a:r>
            <a:r>
              <a:rPr lang="en-US" sz="4000" kern="0" dirty="0"/>
              <a:t> is es </a:t>
            </a:r>
            <a:r>
              <a:rPr lang="en-US" sz="4000" kern="0" dirty="0" err="1"/>
              <a:t>desti</a:t>
            </a:r>
            <a:r>
              <a:rPr lang="en-US" sz="4000" kern="0" dirty="0"/>
              <a:t> </a:t>
            </a:r>
            <a:r>
              <a:rPr lang="en-US" sz="4000" kern="0" dirty="0" err="1"/>
              <a:t>doluptatium</a:t>
            </a:r>
            <a:r>
              <a:rPr lang="en-US" sz="4000" kern="0" dirty="0"/>
              <a:t>, </a:t>
            </a:r>
            <a:r>
              <a:rPr lang="en-US" sz="4000" kern="0" dirty="0" err="1"/>
              <a:t>tem</a:t>
            </a:r>
            <a:r>
              <a:rPr lang="en-US" sz="4000" kern="0" dirty="0"/>
              <a:t> </a:t>
            </a:r>
            <a:r>
              <a:rPr lang="en-US" sz="4000" kern="0" dirty="0" err="1"/>
              <a:t>delitaquas</a:t>
            </a:r>
            <a:r>
              <a:rPr lang="en-US" sz="4000" kern="0" dirty="0"/>
              <a:t> quat </a:t>
            </a:r>
            <a:r>
              <a:rPr lang="en-US" sz="4000" kern="0" dirty="0" err="1"/>
              <a:t>abore</a:t>
            </a:r>
            <a:r>
              <a:rPr lang="en-US" sz="4000" kern="0" dirty="0"/>
              <a:t> </a:t>
            </a:r>
            <a:r>
              <a:rPr lang="en-US" sz="4000" kern="0" dirty="0" err="1"/>
              <a:t>parum</a:t>
            </a:r>
            <a:r>
              <a:rPr lang="en-US" sz="4000" kern="0" dirty="0"/>
              <a:t> </a:t>
            </a:r>
            <a:r>
              <a:rPr lang="en-US" sz="4000" kern="0" dirty="0" err="1"/>
              <a:t>vendiscit</a:t>
            </a:r>
            <a:r>
              <a:rPr lang="en-US" sz="4000" kern="0" dirty="0"/>
              <a:t> </a:t>
            </a:r>
            <a:r>
              <a:rPr lang="en-US" sz="4000" kern="0" dirty="0" err="1"/>
              <a:t>essitat</a:t>
            </a:r>
            <a:r>
              <a:rPr lang="en-US" sz="4000" kern="0" dirty="0"/>
              <a:t> </a:t>
            </a:r>
            <a:r>
              <a:rPr lang="en-US" sz="4000" kern="0" dirty="0" err="1"/>
              <a:t>iberspiscit</a:t>
            </a:r>
            <a:r>
              <a:rPr lang="en-US" sz="4000" kern="0" dirty="0"/>
              <a:t> ad </a:t>
            </a:r>
            <a:r>
              <a:rPr lang="en-US" sz="4000" kern="0" dirty="0" err="1"/>
              <a:t>minto</a:t>
            </a:r>
            <a:r>
              <a:rPr lang="en-US" sz="4000" kern="0" dirty="0"/>
              <a:t> </a:t>
            </a:r>
            <a:r>
              <a:rPr lang="en-US" sz="4000" kern="0" dirty="0" err="1"/>
              <a:t>dolorpore</a:t>
            </a:r>
            <a:r>
              <a:rPr lang="en-US" sz="4000" kern="0" dirty="0"/>
              <a:t> </a:t>
            </a:r>
            <a:r>
              <a:rPr lang="en-US" sz="4000" kern="0" dirty="0" err="1"/>
              <a:t>consequ</a:t>
            </a:r>
            <a:r>
              <a:rPr lang="en-US" sz="4000" kern="0" dirty="0"/>
              <a:t> </a:t>
            </a:r>
            <a:r>
              <a:rPr lang="en-US" sz="4000" kern="0" dirty="0" err="1"/>
              <a:t>aeritib</a:t>
            </a:r>
            <a:r>
              <a:rPr lang="en-US" sz="4000" kern="0" dirty="0"/>
              <a:t> </a:t>
            </a:r>
            <a:r>
              <a:rPr lang="en-US" sz="4000" kern="0" dirty="0" err="1"/>
              <a:t>eatae</a:t>
            </a:r>
            <a:r>
              <a:rPr lang="en-US" sz="4000" kern="0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4285791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sp>
        <p:nvSpPr>
          <p:cNvPr id="3" name="object 6">
            <a:extLst>
              <a:ext uri="{FF2B5EF4-FFF2-40B4-BE49-F238E27FC236}">
                <a16:creationId xmlns:a16="http://schemas.microsoft.com/office/drawing/2014/main" id="{3EA60CC4-32A6-824E-948F-F74A6533088B}"/>
              </a:ext>
            </a:extLst>
          </p:cNvPr>
          <p:cNvSpPr/>
          <p:nvPr/>
        </p:nvSpPr>
        <p:spPr>
          <a:xfrm>
            <a:off x="14978218" y="0"/>
            <a:ext cx="3309782" cy="3314700"/>
          </a:xfrm>
          <a:custGeom>
            <a:avLst/>
            <a:gdLst/>
            <a:ahLst/>
            <a:cxnLst/>
            <a:rect l="l" t="t" r="r" b="b"/>
            <a:pathLst>
              <a:path w="2136775" h="2139950">
                <a:moveTo>
                  <a:pt x="2136179" y="2138336"/>
                </a:moveTo>
                <a:lnTo>
                  <a:pt x="2135055" y="2139460"/>
                </a:lnTo>
                <a:lnTo>
                  <a:pt x="0" y="4405"/>
                </a:lnTo>
                <a:lnTo>
                  <a:pt x="4405" y="0"/>
                </a:lnTo>
                <a:lnTo>
                  <a:pt x="2136179" y="0"/>
                </a:lnTo>
                <a:lnTo>
                  <a:pt x="2136179" y="2138336"/>
                </a:lnTo>
                <a:close/>
              </a:path>
            </a:pathLst>
          </a:custGeom>
          <a:solidFill>
            <a:srgbClr val="AB05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779E1734-478E-CC41-85E7-89404AB25BE2}"/>
              </a:ext>
            </a:extLst>
          </p:cNvPr>
          <p:cNvSpPr/>
          <p:nvPr/>
        </p:nvSpPr>
        <p:spPr>
          <a:xfrm>
            <a:off x="17392592" y="6762689"/>
            <a:ext cx="895350" cy="3524885"/>
          </a:xfrm>
          <a:custGeom>
            <a:avLst/>
            <a:gdLst/>
            <a:ahLst/>
            <a:cxnLst/>
            <a:rect l="l" t="t" r="r" b="b"/>
            <a:pathLst>
              <a:path w="895350" h="3524884">
                <a:moveTo>
                  <a:pt x="0" y="0"/>
                </a:moveTo>
                <a:lnTo>
                  <a:pt x="895349" y="0"/>
                </a:lnTo>
                <a:lnTo>
                  <a:pt x="895349" y="3524309"/>
                </a:lnTo>
                <a:lnTo>
                  <a:pt x="0" y="3524309"/>
                </a:lnTo>
                <a:lnTo>
                  <a:pt x="0" y="0"/>
                </a:lnTo>
                <a:close/>
              </a:path>
            </a:pathLst>
          </a:custGeom>
          <a:solidFill>
            <a:srgbClr val="00265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0FD214AF-ACD4-4147-B41F-BB1179ACA1E0}"/>
              </a:ext>
            </a:extLst>
          </p:cNvPr>
          <p:cNvSpPr/>
          <p:nvPr/>
        </p:nvSpPr>
        <p:spPr>
          <a:xfrm>
            <a:off x="1032718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8">
            <a:extLst>
              <a:ext uri="{FF2B5EF4-FFF2-40B4-BE49-F238E27FC236}">
                <a16:creationId xmlns:a16="http://schemas.microsoft.com/office/drawing/2014/main" id="{7456D8AD-F469-F047-A733-ADED7BEAD49A}"/>
              </a:ext>
            </a:extLst>
          </p:cNvPr>
          <p:cNvSpPr/>
          <p:nvPr/>
        </p:nvSpPr>
        <p:spPr>
          <a:xfrm>
            <a:off x="15479262" y="8886801"/>
            <a:ext cx="2807970" cy="1400175"/>
          </a:xfrm>
          <a:custGeom>
            <a:avLst/>
            <a:gdLst/>
            <a:ahLst/>
            <a:cxnLst/>
            <a:rect l="l" t="t" r="r" b="b"/>
            <a:pathLst>
              <a:path w="2807969" h="1400175">
                <a:moveTo>
                  <a:pt x="1402564" y="0"/>
                </a:moveTo>
                <a:lnTo>
                  <a:pt x="1450870" y="811"/>
                </a:lnTo>
                <a:lnTo>
                  <a:pt x="1498767" y="3229"/>
                </a:lnTo>
                <a:lnTo>
                  <a:pt x="1546229" y="7227"/>
                </a:lnTo>
                <a:lnTo>
                  <a:pt x="1593229" y="12779"/>
                </a:lnTo>
                <a:lnTo>
                  <a:pt x="1639741" y="19859"/>
                </a:lnTo>
                <a:lnTo>
                  <a:pt x="1685740" y="28441"/>
                </a:lnTo>
                <a:lnTo>
                  <a:pt x="1731198" y="38499"/>
                </a:lnTo>
                <a:lnTo>
                  <a:pt x="1776091" y="50007"/>
                </a:lnTo>
                <a:lnTo>
                  <a:pt x="1820391" y="62939"/>
                </a:lnTo>
                <a:lnTo>
                  <a:pt x="1864072" y="77268"/>
                </a:lnTo>
                <a:lnTo>
                  <a:pt x="1907110" y="92970"/>
                </a:lnTo>
                <a:lnTo>
                  <a:pt x="1949476" y="110016"/>
                </a:lnTo>
                <a:lnTo>
                  <a:pt x="1991146" y="128383"/>
                </a:lnTo>
                <a:lnTo>
                  <a:pt x="2032092" y="148043"/>
                </a:lnTo>
                <a:lnTo>
                  <a:pt x="2072290" y="168970"/>
                </a:lnTo>
                <a:lnTo>
                  <a:pt x="2111712" y="191139"/>
                </a:lnTo>
                <a:lnTo>
                  <a:pt x="2150333" y="214524"/>
                </a:lnTo>
                <a:lnTo>
                  <a:pt x="2188127" y="239098"/>
                </a:lnTo>
                <a:lnTo>
                  <a:pt x="2225067" y="264835"/>
                </a:lnTo>
                <a:lnTo>
                  <a:pt x="2261127" y="291709"/>
                </a:lnTo>
                <a:lnTo>
                  <a:pt x="2296281" y="319695"/>
                </a:lnTo>
                <a:lnTo>
                  <a:pt x="2330503" y="348766"/>
                </a:lnTo>
                <a:lnTo>
                  <a:pt x="2363767" y="378896"/>
                </a:lnTo>
                <a:lnTo>
                  <a:pt x="2396047" y="410059"/>
                </a:lnTo>
                <a:lnTo>
                  <a:pt x="2427316" y="442229"/>
                </a:lnTo>
                <a:lnTo>
                  <a:pt x="2457548" y="475380"/>
                </a:lnTo>
                <a:lnTo>
                  <a:pt x="2486718" y="509487"/>
                </a:lnTo>
                <a:lnTo>
                  <a:pt x="2514799" y="544522"/>
                </a:lnTo>
                <a:lnTo>
                  <a:pt x="2541765" y="580459"/>
                </a:lnTo>
                <a:lnTo>
                  <a:pt x="2567589" y="617274"/>
                </a:lnTo>
                <a:lnTo>
                  <a:pt x="2592247" y="654939"/>
                </a:lnTo>
                <a:lnTo>
                  <a:pt x="2615711" y="693429"/>
                </a:lnTo>
                <a:lnTo>
                  <a:pt x="2637955" y="732718"/>
                </a:lnTo>
                <a:lnTo>
                  <a:pt x="2658954" y="772780"/>
                </a:lnTo>
                <a:lnTo>
                  <a:pt x="2678681" y="813587"/>
                </a:lnTo>
                <a:lnTo>
                  <a:pt x="2697110" y="855116"/>
                </a:lnTo>
                <a:lnTo>
                  <a:pt x="2714215" y="897339"/>
                </a:lnTo>
                <a:lnTo>
                  <a:pt x="2729969" y="940230"/>
                </a:lnTo>
                <a:lnTo>
                  <a:pt x="2744347" y="983764"/>
                </a:lnTo>
                <a:lnTo>
                  <a:pt x="2757323" y="1027913"/>
                </a:lnTo>
                <a:lnTo>
                  <a:pt x="2768870" y="1072654"/>
                </a:lnTo>
                <a:lnTo>
                  <a:pt x="2778962" y="1117958"/>
                </a:lnTo>
                <a:lnTo>
                  <a:pt x="2787574" y="1163801"/>
                </a:lnTo>
                <a:lnTo>
                  <a:pt x="2794678" y="1210155"/>
                </a:lnTo>
                <a:lnTo>
                  <a:pt x="2800249" y="1256996"/>
                </a:lnTo>
                <a:lnTo>
                  <a:pt x="2804260" y="1304297"/>
                </a:lnTo>
                <a:lnTo>
                  <a:pt x="2806686" y="1352032"/>
                </a:lnTo>
                <a:lnTo>
                  <a:pt x="2807501" y="1400174"/>
                </a:lnTo>
                <a:lnTo>
                  <a:pt x="2387444" y="1400174"/>
                </a:lnTo>
                <a:lnTo>
                  <a:pt x="2386307" y="1352657"/>
                </a:lnTo>
                <a:lnTo>
                  <a:pt x="2382931" y="1305719"/>
                </a:lnTo>
                <a:lnTo>
                  <a:pt x="2377367" y="1259412"/>
                </a:lnTo>
                <a:lnTo>
                  <a:pt x="2369668" y="1213787"/>
                </a:lnTo>
                <a:lnTo>
                  <a:pt x="2359884" y="1168898"/>
                </a:lnTo>
                <a:lnTo>
                  <a:pt x="2348069" y="1124794"/>
                </a:lnTo>
                <a:lnTo>
                  <a:pt x="2334274" y="1081528"/>
                </a:lnTo>
                <a:lnTo>
                  <a:pt x="2318550" y="1039151"/>
                </a:lnTo>
                <a:lnTo>
                  <a:pt x="2300949" y="997715"/>
                </a:lnTo>
                <a:lnTo>
                  <a:pt x="2281524" y="957271"/>
                </a:lnTo>
                <a:lnTo>
                  <a:pt x="2260325" y="917872"/>
                </a:lnTo>
                <a:lnTo>
                  <a:pt x="2237406" y="879569"/>
                </a:lnTo>
                <a:lnTo>
                  <a:pt x="2212817" y="842413"/>
                </a:lnTo>
                <a:lnTo>
                  <a:pt x="2186610" y="806456"/>
                </a:lnTo>
                <a:lnTo>
                  <a:pt x="2158838" y="771749"/>
                </a:lnTo>
                <a:lnTo>
                  <a:pt x="2129551" y="738345"/>
                </a:lnTo>
                <a:lnTo>
                  <a:pt x="2098803" y="706296"/>
                </a:lnTo>
                <a:lnTo>
                  <a:pt x="2066644" y="675651"/>
                </a:lnTo>
                <a:lnTo>
                  <a:pt x="2033126" y="646464"/>
                </a:lnTo>
                <a:lnTo>
                  <a:pt x="1998302" y="618786"/>
                </a:lnTo>
                <a:lnTo>
                  <a:pt x="1962223" y="592668"/>
                </a:lnTo>
                <a:lnTo>
                  <a:pt x="1924940" y="568162"/>
                </a:lnTo>
                <a:lnTo>
                  <a:pt x="1886506" y="545320"/>
                </a:lnTo>
                <a:lnTo>
                  <a:pt x="1846973" y="524194"/>
                </a:lnTo>
                <a:lnTo>
                  <a:pt x="1806392" y="504834"/>
                </a:lnTo>
                <a:lnTo>
                  <a:pt x="1764815" y="487293"/>
                </a:lnTo>
                <a:lnTo>
                  <a:pt x="1722294" y="471623"/>
                </a:lnTo>
                <a:lnTo>
                  <a:pt x="1678881" y="457874"/>
                </a:lnTo>
                <a:lnTo>
                  <a:pt x="1634627" y="446099"/>
                </a:lnTo>
                <a:lnTo>
                  <a:pt x="1589585" y="436349"/>
                </a:lnTo>
                <a:lnTo>
                  <a:pt x="1543805" y="428675"/>
                </a:lnTo>
                <a:lnTo>
                  <a:pt x="1497341" y="423131"/>
                </a:lnTo>
                <a:lnTo>
                  <a:pt x="1450243" y="419766"/>
                </a:lnTo>
                <a:lnTo>
                  <a:pt x="1402564" y="418633"/>
                </a:lnTo>
                <a:lnTo>
                  <a:pt x="1354884" y="419766"/>
                </a:lnTo>
                <a:lnTo>
                  <a:pt x="1307787" y="423131"/>
                </a:lnTo>
                <a:lnTo>
                  <a:pt x="1261322" y="428675"/>
                </a:lnTo>
                <a:lnTo>
                  <a:pt x="1215543" y="436349"/>
                </a:lnTo>
                <a:lnTo>
                  <a:pt x="1170500" y="446099"/>
                </a:lnTo>
                <a:lnTo>
                  <a:pt x="1126246" y="457874"/>
                </a:lnTo>
                <a:lnTo>
                  <a:pt x="1082833" y="471623"/>
                </a:lnTo>
                <a:lnTo>
                  <a:pt x="1040312" y="487293"/>
                </a:lnTo>
                <a:lnTo>
                  <a:pt x="998735" y="504834"/>
                </a:lnTo>
                <a:lnTo>
                  <a:pt x="958154" y="524194"/>
                </a:lnTo>
                <a:lnTo>
                  <a:pt x="918621" y="545320"/>
                </a:lnTo>
                <a:lnTo>
                  <a:pt x="880187" y="568162"/>
                </a:lnTo>
                <a:lnTo>
                  <a:pt x="842905" y="592668"/>
                </a:lnTo>
                <a:lnTo>
                  <a:pt x="806825" y="618786"/>
                </a:lnTo>
                <a:lnTo>
                  <a:pt x="772001" y="646464"/>
                </a:lnTo>
                <a:lnTo>
                  <a:pt x="738484" y="675651"/>
                </a:lnTo>
                <a:lnTo>
                  <a:pt x="706325" y="706296"/>
                </a:lnTo>
                <a:lnTo>
                  <a:pt x="675576" y="738345"/>
                </a:lnTo>
                <a:lnTo>
                  <a:pt x="646290" y="771749"/>
                </a:lnTo>
                <a:lnTo>
                  <a:pt x="618517" y="806456"/>
                </a:lnTo>
                <a:lnTo>
                  <a:pt x="592311" y="842413"/>
                </a:lnTo>
                <a:lnTo>
                  <a:pt x="567721" y="879569"/>
                </a:lnTo>
                <a:lnTo>
                  <a:pt x="544802" y="917872"/>
                </a:lnTo>
                <a:lnTo>
                  <a:pt x="523603" y="957271"/>
                </a:lnTo>
                <a:lnTo>
                  <a:pt x="504178" y="997715"/>
                </a:lnTo>
                <a:lnTo>
                  <a:pt x="486577" y="1039151"/>
                </a:lnTo>
                <a:lnTo>
                  <a:pt x="470854" y="1081528"/>
                </a:lnTo>
                <a:lnTo>
                  <a:pt x="457058" y="1124794"/>
                </a:lnTo>
                <a:lnTo>
                  <a:pt x="445243" y="1168898"/>
                </a:lnTo>
                <a:lnTo>
                  <a:pt x="435460" y="1213787"/>
                </a:lnTo>
                <a:lnTo>
                  <a:pt x="427760" y="1259412"/>
                </a:lnTo>
                <a:lnTo>
                  <a:pt x="422197" y="1305719"/>
                </a:lnTo>
                <a:lnTo>
                  <a:pt x="418820" y="1352657"/>
                </a:lnTo>
                <a:lnTo>
                  <a:pt x="417684" y="1400174"/>
                </a:lnTo>
                <a:lnTo>
                  <a:pt x="0" y="1400174"/>
                </a:lnTo>
                <a:lnTo>
                  <a:pt x="811" y="1352032"/>
                </a:lnTo>
                <a:lnTo>
                  <a:pt x="3228" y="1304297"/>
                </a:lnTo>
                <a:lnTo>
                  <a:pt x="7225" y="1256996"/>
                </a:lnTo>
                <a:lnTo>
                  <a:pt x="12776" y="1210155"/>
                </a:lnTo>
                <a:lnTo>
                  <a:pt x="19855" y="1163801"/>
                </a:lnTo>
                <a:lnTo>
                  <a:pt x="28436" y="1117958"/>
                </a:lnTo>
                <a:lnTo>
                  <a:pt x="38494" y="1072654"/>
                </a:lnTo>
                <a:lnTo>
                  <a:pt x="50002" y="1027913"/>
                </a:lnTo>
                <a:lnTo>
                  <a:pt x="62934" y="983764"/>
                </a:lnTo>
                <a:lnTo>
                  <a:pt x="77265" y="940230"/>
                </a:lnTo>
                <a:lnTo>
                  <a:pt x="92969" y="897339"/>
                </a:lnTo>
                <a:lnTo>
                  <a:pt x="110020" y="855116"/>
                </a:lnTo>
                <a:lnTo>
                  <a:pt x="128392" y="813587"/>
                </a:lnTo>
                <a:lnTo>
                  <a:pt x="148059" y="772780"/>
                </a:lnTo>
                <a:lnTo>
                  <a:pt x="168995" y="732718"/>
                </a:lnTo>
                <a:lnTo>
                  <a:pt x="191174" y="693429"/>
                </a:lnTo>
                <a:lnTo>
                  <a:pt x="214571" y="654939"/>
                </a:lnTo>
                <a:lnTo>
                  <a:pt x="239160" y="617274"/>
                </a:lnTo>
                <a:lnTo>
                  <a:pt x="264915" y="580459"/>
                </a:lnTo>
                <a:lnTo>
                  <a:pt x="291809" y="544522"/>
                </a:lnTo>
                <a:lnTo>
                  <a:pt x="319817" y="509487"/>
                </a:lnTo>
                <a:lnTo>
                  <a:pt x="348914" y="475380"/>
                </a:lnTo>
                <a:lnTo>
                  <a:pt x="379072" y="442229"/>
                </a:lnTo>
                <a:lnTo>
                  <a:pt x="410267" y="410059"/>
                </a:lnTo>
                <a:lnTo>
                  <a:pt x="442473" y="378896"/>
                </a:lnTo>
                <a:lnTo>
                  <a:pt x="475663" y="348766"/>
                </a:lnTo>
                <a:lnTo>
                  <a:pt x="509812" y="319695"/>
                </a:lnTo>
                <a:lnTo>
                  <a:pt x="544893" y="291709"/>
                </a:lnTo>
                <a:lnTo>
                  <a:pt x="580882" y="264835"/>
                </a:lnTo>
                <a:lnTo>
                  <a:pt x="617751" y="239098"/>
                </a:lnTo>
                <a:lnTo>
                  <a:pt x="655476" y="214524"/>
                </a:lnTo>
                <a:lnTo>
                  <a:pt x="694030" y="191139"/>
                </a:lnTo>
                <a:lnTo>
                  <a:pt x="733388" y="168970"/>
                </a:lnTo>
                <a:lnTo>
                  <a:pt x="773523" y="148043"/>
                </a:lnTo>
                <a:lnTo>
                  <a:pt x="814409" y="128383"/>
                </a:lnTo>
                <a:lnTo>
                  <a:pt x="856022" y="110016"/>
                </a:lnTo>
                <a:lnTo>
                  <a:pt x="898334" y="92970"/>
                </a:lnTo>
                <a:lnTo>
                  <a:pt x="941321" y="77268"/>
                </a:lnTo>
                <a:lnTo>
                  <a:pt x="984955" y="62939"/>
                </a:lnTo>
                <a:lnTo>
                  <a:pt x="1029212" y="50007"/>
                </a:lnTo>
                <a:lnTo>
                  <a:pt x="1074066" y="38499"/>
                </a:lnTo>
                <a:lnTo>
                  <a:pt x="1119489" y="28441"/>
                </a:lnTo>
                <a:lnTo>
                  <a:pt x="1165458" y="19859"/>
                </a:lnTo>
                <a:lnTo>
                  <a:pt x="1211945" y="12779"/>
                </a:lnTo>
                <a:lnTo>
                  <a:pt x="1258925" y="7227"/>
                </a:lnTo>
                <a:lnTo>
                  <a:pt x="1306372" y="3229"/>
                </a:lnTo>
                <a:lnTo>
                  <a:pt x="1354260" y="811"/>
                </a:lnTo>
                <a:lnTo>
                  <a:pt x="140256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7FDFC0-1000-5544-B260-1DFBB1AB2604}"/>
              </a:ext>
            </a:extLst>
          </p:cNvPr>
          <p:cNvSpPr/>
          <p:nvPr/>
        </p:nvSpPr>
        <p:spPr>
          <a:xfrm>
            <a:off x="2437194" y="9586888"/>
            <a:ext cx="1823256" cy="40011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R="5080" algn="r">
              <a:lnSpc>
                <a:spcPct val="100000"/>
              </a:lnSpc>
              <a:spcBef>
                <a:spcPts val="115"/>
              </a:spcBef>
              <a:tabLst>
                <a:tab pos="342265" algn="l"/>
                <a:tab pos="1202055" algn="l"/>
              </a:tabLst>
            </a:pPr>
            <a:r>
              <a:rPr lang="en-US" sz="2000" b="1" spc="185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PHOTO TITLE</a:t>
            </a:r>
            <a:endParaRPr lang="en-US" sz="2000" b="1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 idx="4294967295"/>
          </p:nvPr>
        </p:nvSpPr>
        <p:spPr>
          <a:xfrm>
            <a:off x="2855626" y="4737417"/>
            <a:ext cx="3246120" cy="8121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5150" spc="1340" dirty="0">
                <a:solidFill>
                  <a:schemeClr val="bg1"/>
                </a:solidFill>
              </a:rPr>
              <a:t>TITLE</a:t>
            </a:r>
            <a:endParaRPr sz="5150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932F82-1102-774B-A030-C074455FE04D}"/>
              </a:ext>
            </a:extLst>
          </p:cNvPr>
          <p:cNvGrpSpPr/>
          <p:nvPr/>
        </p:nvGrpSpPr>
        <p:grpSpPr>
          <a:xfrm rot="5400000">
            <a:off x="5918177" y="5106590"/>
            <a:ext cx="3054617" cy="73818"/>
            <a:chOff x="9759603" y="5883440"/>
            <a:chExt cx="3054617" cy="73818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603" y="5883440"/>
              <a:ext cx="74502" cy="73818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908609" y="5883440"/>
              <a:ext cx="74502" cy="73818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7615" y="5883440"/>
              <a:ext cx="74502" cy="73818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06621" y="5883440"/>
              <a:ext cx="74502" cy="73818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355626" y="5883440"/>
              <a:ext cx="74502" cy="73818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04632" y="5883440"/>
              <a:ext cx="74502" cy="73818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53638" y="5883440"/>
              <a:ext cx="74502" cy="73818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02643" y="5883440"/>
              <a:ext cx="74502" cy="7381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51649" y="5883440"/>
              <a:ext cx="74502" cy="73818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00654" y="5883440"/>
              <a:ext cx="74502" cy="73818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49660" y="5883440"/>
              <a:ext cx="74502" cy="73818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398666" y="5883440"/>
              <a:ext cx="74502" cy="73818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547671" y="5883440"/>
              <a:ext cx="74502" cy="73818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96677" y="5883440"/>
              <a:ext cx="74502" cy="73818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845683" y="5883440"/>
              <a:ext cx="74502" cy="73818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94688" y="5883440"/>
              <a:ext cx="74503" cy="73818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43695" y="5883440"/>
              <a:ext cx="74503" cy="73818"/>
            </a:xfrm>
            <a:prstGeom prst="rect">
              <a:avLst/>
            </a:prstGeom>
          </p:spPr>
        </p:pic>
        <p:pic>
          <p:nvPicPr>
            <p:cNvPr id="27" name="object 2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292700" y="5883440"/>
              <a:ext cx="74503" cy="73818"/>
            </a:xfrm>
            <a:prstGeom prst="rect">
              <a:avLst/>
            </a:prstGeom>
          </p:spPr>
        </p:pic>
        <p:pic>
          <p:nvPicPr>
            <p:cNvPr id="28" name="object 2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1706" y="5883440"/>
              <a:ext cx="74503" cy="73818"/>
            </a:xfrm>
            <a:prstGeom prst="rect">
              <a:avLst/>
            </a:prstGeom>
          </p:spPr>
        </p:pic>
        <p:pic>
          <p:nvPicPr>
            <p:cNvPr id="29" name="object 2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590712" y="5883440"/>
              <a:ext cx="74503" cy="73818"/>
            </a:xfrm>
            <a:prstGeom prst="rect">
              <a:avLst/>
            </a:prstGeom>
          </p:spPr>
        </p:pic>
        <p:pic>
          <p:nvPicPr>
            <p:cNvPr id="30" name="object 3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39717" y="5883440"/>
              <a:ext cx="74503" cy="73818"/>
            </a:xfrm>
            <a:prstGeom prst="rect">
              <a:avLst/>
            </a:prstGeom>
          </p:spPr>
        </p:pic>
      </p:grpSp>
      <p:sp>
        <p:nvSpPr>
          <p:cNvPr id="33" name="object 3">
            <a:extLst>
              <a:ext uri="{FF2B5EF4-FFF2-40B4-BE49-F238E27FC236}">
                <a16:creationId xmlns:a16="http://schemas.microsoft.com/office/drawing/2014/main" id="{B9727D35-F389-3C44-BD03-14EEF490E779}"/>
              </a:ext>
            </a:extLst>
          </p:cNvPr>
          <p:cNvSpPr txBox="1">
            <a:spLocks/>
          </p:cNvSpPr>
          <p:nvPr/>
        </p:nvSpPr>
        <p:spPr>
          <a:xfrm>
            <a:off x="8991600" y="3156417"/>
            <a:ext cx="6885305" cy="39741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>
            <a:lvl1pPr marL="0">
              <a:defRPr sz="2850" b="0" i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r>
              <a:rPr lang="en-US" kern="0" spc="415" dirty="0"/>
              <a:t>TITLE</a:t>
            </a: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kern="0" spc="360" dirty="0"/>
          </a:p>
          <a:p>
            <a:r>
              <a:rPr lang="en-US" kern="0" dirty="0" err="1"/>
              <a:t>Velestiores</a:t>
            </a:r>
            <a:r>
              <a:rPr lang="en-US" kern="0" dirty="0"/>
              <a:t> is es </a:t>
            </a:r>
            <a:r>
              <a:rPr lang="en-US" kern="0" dirty="0" err="1"/>
              <a:t>desti</a:t>
            </a:r>
            <a:r>
              <a:rPr lang="en-US" kern="0" dirty="0"/>
              <a:t> </a:t>
            </a:r>
            <a:r>
              <a:rPr lang="en-US" kern="0" dirty="0" err="1"/>
              <a:t>doluptatium</a:t>
            </a:r>
            <a:r>
              <a:rPr lang="en-US" kern="0" dirty="0"/>
              <a:t>, </a:t>
            </a:r>
            <a:r>
              <a:rPr lang="en-US" kern="0" dirty="0" err="1"/>
              <a:t>tem</a:t>
            </a:r>
            <a:r>
              <a:rPr lang="en-US" kern="0" dirty="0"/>
              <a:t> </a:t>
            </a:r>
            <a:r>
              <a:rPr lang="en-US" kern="0" dirty="0" err="1"/>
              <a:t>delitaquas</a:t>
            </a:r>
            <a:r>
              <a:rPr lang="en-US" kern="0" dirty="0"/>
              <a:t> quat </a:t>
            </a:r>
            <a:r>
              <a:rPr lang="en-US" kern="0" dirty="0" err="1"/>
              <a:t>abore</a:t>
            </a:r>
            <a:r>
              <a:rPr lang="en-US" kern="0" dirty="0"/>
              <a:t> </a:t>
            </a:r>
            <a:r>
              <a:rPr lang="en-US" kern="0" dirty="0" err="1"/>
              <a:t>parum</a:t>
            </a:r>
            <a:r>
              <a:rPr lang="en-US" kern="0" dirty="0"/>
              <a:t> </a:t>
            </a:r>
            <a:r>
              <a:rPr lang="en-US" kern="0" dirty="0" err="1"/>
              <a:t>vendiscit</a:t>
            </a:r>
            <a:r>
              <a:rPr lang="en-US" kern="0" dirty="0"/>
              <a:t> </a:t>
            </a:r>
            <a:r>
              <a:rPr lang="en-US" kern="0" dirty="0" err="1"/>
              <a:t>essitat</a:t>
            </a:r>
            <a:r>
              <a:rPr lang="en-US" kern="0" dirty="0"/>
              <a:t> </a:t>
            </a:r>
            <a:r>
              <a:rPr lang="en-US" kern="0" dirty="0" err="1"/>
              <a:t>iberspiscit</a:t>
            </a:r>
            <a:r>
              <a:rPr lang="en-US" kern="0" dirty="0"/>
              <a:t> ad </a:t>
            </a:r>
            <a:r>
              <a:rPr lang="en-US" kern="0" dirty="0" err="1"/>
              <a:t>minto</a:t>
            </a:r>
            <a:r>
              <a:rPr lang="en-US" kern="0" dirty="0"/>
              <a:t> </a:t>
            </a:r>
            <a:r>
              <a:rPr lang="en-US" kern="0" dirty="0" err="1"/>
              <a:t>dolorpore</a:t>
            </a:r>
            <a:r>
              <a:rPr lang="en-US" kern="0" dirty="0"/>
              <a:t> </a:t>
            </a:r>
            <a:r>
              <a:rPr lang="en-US" kern="0" dirty="0" err="1"/>
              <a:t>consequ</a:t>
            </a:r>
            <a:r>
              <a:rPr lang="en-US" kern="0" dirty="0"/>
              <a:t> </a:t>
            </a:r>
            <a:r>
              <a:rPr lang="en-US" kern="0" dirty="0" err="1"/>
              <a:t>aeritib</a:t>
            </a:r>
            <a:r>
              <a:rPr lang="en-US" kern="0" dirty="0"/>
              <a:t> </a:t>
            </a:r>
            <a:r>
              <a:rPr lang="en-US" kern="0" dirty="0" err="1"/>
              <a:t>eatae</a:t>
            </a:r>
            <a:r>
              <a:rPr lang="en-US" kern="0" dirty="0"/>
              <a:t>. </a:t>
            </a:r>
            <a:r>
              <a:rPr lang="en-US" kern="0" dirty="0" err="1"/>
              <a:t>Velestiores</a:t>
            </a:r>
            <a:r>
              <a:rPr lang="en-US" kern="0" dirty="0"/>
              <a:t> is es </a:t>
            </a:r>
            <a:r>
              <a:rPr lang="en-US" kern="0" dirty="0" err="1"/>
              <a:t>desti</a:t>
            </a:r>
            <a:r>
              <a:rPr lang="en-US" kern="0" dirty="0"/>
              <a:t> </a:t>
            </a:r>
            <a:r>
              <a:rPr lang="en-US" kern="0" dirty="0" err="1"/>
              <a:t>doluptatium</a:t>
            </a:r>
            <a:r>
              <a:rPr lang="en-US" kern="0" dirty="0"/>
              <a:t>, </a:t>
            </a:r>
            <a:r>
              <a:rPr lang="en-US" kern="0" dirty="0" err="1"/>
              <a:t>tem</a:t>
            </a:r>
            <a:r>
              <a:rPr lang="en-US" kern="0" dirty="0"/>
              <a:t> </a:t>
            </a:r>
            <a:r>
              <a:rPr lang="en-US" kern="0" dirty="0" err="1"/>
              <a:t>delitaquas</a:t>
            </a:r>
            <a:r>
              <a:rPr lang="en-US" kern="0" dirty="0"/>
              <a:t> quat </a:t>
            </a:r>
            <a:r>
              <a:rPr lang="en-US" kern="0" dirty="0" err="1"/>
              <a:t>abore</a:t>
            </a:r>
            <a:r>
              <a:rPr lang="en-US" kern="0" dirty="0"/>
              <a:t> </a:t>
            </a:r>
            <a:r>
              <a:rPr lang="en-US" kern="0" dirty="0" err="1"/>
              <a:t>parum</a:t>
            </a:r>
            <a:r>
              <a:rPr lang="en-US" kern="0" dirty="0"/>
              <a:t> </a:t>
            </a:r>
            <a:r>
              <a:rPr lang="en-US" kern="0" dirty="0" err="1"/>
              <a:t>vendiscit</a:t>
            </a:r>
            <a:r>
              <a:rPr lang="en-US" kern="0" dirty="0"/>
              <a:t> </a:t>
            </a:r>
            <a:r>
              <a:rPr lang="en-US" kern="0" dirty="0" err="1"/>
              <a:t>essitat</a:t>
            </a:r>
            <a:r>
              <a:rPr lang="en-US" kern="0" dirty="0"/>
              <a:t> </a:t>
            </a:r>
            <a:r>
              <a:rPr lang="en-US" kern="0" dirty="0" err="1"/>
              <a:t>iberspiscit</a:t>
            </a:r>
            <a:r>
              <a:rPr lang="en-US" kern="0" dirty="0"/>
              <a:t> ad </a:t>
            </a:r>
            <a:r>
              <a:rPr lang="en-US" kern="0" dirty="0" err="1"/>
              <a:t>minto</a:t>
            </a:r>
            <a:r>
              <a:rPr lang="en-US" kern="0" dirty="0"/>
              <a:t> </a:t>
            </a:r>
            <a:r>
              <a:rPr lang="en-US" kern="0" dirty="0" err="1"/>
              <a:t>dolorpore</a:t>
            </a:r>
            <a:r>
              <a:rPr lang="en-US" kern="0" dirty="0"/>
              <a:t> </a:t>
            </a:r>
            <a:r>
              <a:rPr lang="en-US" kern="0" dirty="0" err="1"/>
              <a:t>consequ</a:t>
            </a:r>
            <a:r>
              <a:rPr lang="en-US" kern="0" dirty="0"/>
              <a:t> </a:t>
            </a:r>
            <a:r>
              <a:rPr lang="en-US" kern="0" dirty="0" err="1"/>
              <a:t>aeritib</a:t>
            </a:r>
            <a:r>
              <a:rPr lang="en-US" kern="0" dirty="0"/>
              <a:t> </a:t>
            </a:r>
            <a:r>
              <a:rPr lang="en-US" kern="0" dirty="0" err="1"/>
              <a:t>eatae</a:t>
            </a:r>
            <a:r>
              <a:rPr lang="en-US" kern="0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32566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>
            <a:spLocks noGrp="1"/>
          </p:cNvSpPr>
          <p:nvPr>
            <p:ph type="body" idx="4294967295"/>
          </p:nvPr>
        </p:nvSpPr>
        <p:spPr>
          <a:xfrm>
            <a:off x="1115598" y="4305300"/>
            <a:ext cx="13654088" cy="4560887"/>
          </a:xfrm>
          <a:prstGeom prst="rect">
            <a:avLst/>
          </a:prstGeom>
        </p:spPr>
        <p:txBody>
          <a:bodyPr vert="horz" wrap="square" lIns="0" tIns="808355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6365"/>
              </a:spcBef>
            </a:pPr>
            <a:r>
              <a:rPr lang="en-US" sz="8000" spc="5670" dirty="0">
                <a:solidFill>
                  <a:schemeClr val="bg1"/>
                </a:solidFill>
              </a:rPr>
              <a:t>TEXT HERE</a:t>
            </a:r>
            <a:endParaRPr lang="en-US" sz="8000" spc="2665" dirty="0">
              <a:solidFill>
                <a:schemeClr val="bg1"/>
              </a:solidFill>
            </a:endParaRPr>
          </a:p>
          <a:p>
            <a:pPr marR="5080" algn="r">
              <a:lnSpc>
                <a:spcPct val="100000"/>
              </a:lnSpc>
              <a:spcBef>
                <a:spcPts val="2185"/>
              </a:spcBef>
            </a:pPr>
            <a:r>
              <a:rPr lang="en-US" sz="4000" spc="370" dirty="0">
                <a:solidFill>
                  <a:schemeClr val="bg1"/>
                </a:solidFill>
              </a:rPr>
              <a:t>4</a:t>
            </a:r>
            <a:r>
              <a:rPr lang="en-US" sz="3900" spc="370" dirty="0">
                <a:solidFill>
                  <a:schemeClr val="bg1"/>
                </a:solidFill>
              </a:rPr>
              <a:t>,</a:t>
            </a:r>
            <a:r>
              <a:rPr lang="en-US" sz="4000" spc="370" dirty="0">
                <a:solidFill>
                  <a:schemeClr val="bg1"/>
                </a:solidFill>
              </a:rPr>
              <a:t>800</a:t>
            </a:r>
            <a:r>
              <a:rPr lang="en-US" sz="4000" spc="-50" dirty="0">
                <a:solidFill>
                  <a:schemeClr val="bg1"/>
                </a:solidFill>
              </a:rPr>
              <a:t> </a:t>
            </a:r>
            <a:r>
              <a:rPr lang="en-US" sz="4000" spc="360" dirty="0">
                <a:solidFill>
                  <a:schemeClr val="bg1"/>
                </a:solidFill>
              </a:rPr>
              <a:t>add your own stat</a:t>
            </a:r>
            <a:endParaRPr lang="en-US" sz="4000" dirty="0">
              <a:solidFill>
                <a:schemeClr val="bg1"/>
              </a:solidFill>
            </a:endParaRPr>
          </a:p>
          <a:p>
            <a:pPr marR="5080" algn="r">
              <a:lnSpc>
                <a:spcPct val="100000"/>
              </a:lnSpc>
              <a:spcBef>
                <a:spcPts val="1500"/>
              </a:spcBef>
            </a:pPr>
            <a:r>
              <a:rPr sz="4000" spc="-85" dirty="0">
                <a:solidFill>
                  <a:schemeClr val="bg1"/>
                </a:solidFill>
              </a:rPr>
              <a:t>4</a:t>
            </a:r>
            <a:r>
              <a:rPr sz="3900" spc="-85" dirty="0">
                <a:solidFill>
                  <a:schemeClr val="bg1"/>
                </a:solidFill>
              </a:rPr>
              <a:t>,</a:t>
            </a:r>
            <a:r>
              <a:rPr sz="4000" spc="-85" dirty="0">
                <a:solidFill>
                  <a:schemeClr val="bg1"/>
                </a:solidFill>
              </a:rPr>
              <a:t>331</a:t>
            </a:r>
            <a:r>
              <a:rPr sz="4000" spc="-45" dirty="0">
                <a:solidFill>
                  <a:schemeClr val="bg1"/>
                </a:solidFill>
              </a:rPr>
              <a:t> </a:t>
            </a:r>
            <a:r>
              <a:rPr lang="en-US" sz="4000" spc="355" dirty="0">
                <a:solidFill>
                  <a:schemeClr val="bg1"/>
                </a:solidFill>
              </a:rPr>
              <a:t>add your own stat</a:t>
            </a:r>
            <a:endParaRPr sz="4000" dirty="0">
              <a:solidFill>
                <a:schemeClr val="bg1"/>
              </a:solidFill>
            </a:endParaRPr>
          </a:p>
          <a:p>
            <a:pPr marR="5080" algn="r">
              <a:lnSpc>
                <a:spcPct val="100000"/>
              </a:lnSpc>
              <a:spcBef>
                <a:spcPts val="1500"/>
              </a:spcBef>
            </a:pPr>
            <a:r>
              <a:rPr sz="4000" spc="145" dirty="0">
                <a:solidFill>
                  <a:schemeClr val="bg1"/>
                </a:solidFill>
              </a:rPr>
              <a:t>106</a:t>
            </a:r>
            <a:r>
              <a:rPr sz="4000" spc="-55" dirty="0">
                <a:solidFill>
                  <a:schemeClr val="bg1"/>
                </a:solidFill>
              </a:rPr>
              <a:t> </a:t>
            </a:r>
            <a:r>
              <a:rPr lang="en-US" sz="4000" spc="325" dirty="0">
                <a:solidFill>
                  <a:schemeClr val="bg1"/>
                </a:solidFill>
              </a:rPr>
              <a:t>add your own stat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 idx="4294967295"/>
          </p:nvPr>
        </p:nvSpPr>
        <p:spPr>
          <a:xfrm>
            <a:off x="6172200" y="2825750"/>
            <a:ext cx="12115800" cy="2140971"/>
          </a:xfrm>
          <a:prstGeom prst="rect">
            <a:avLst/>
          </a:prstGeom>
        </p:spPr>
        <p:txBody>
          <a:bodyPr vert="horz" wrap="square" lIns="0" tIns="17145" rIns="0" bIns="0" rtlCol="0">
            <a:noAutofit/>
          </a:bodyPr>
          <a:lstStyle/>
          <a:p>
            <a:pPr marL="12700" algn="l">
              <a:lnSpc>
                <a:spcPct val="100000"/>
              </a:lnSpc>
              <a:spcBef>
                <a:spcPts val="135"/>
              </a:spcBef>
            </a:pPr>
            <a:r>
              <a:rPr lang="en-US" sz="13800" spc="3840" dirty="0">
                <a:solidFill>
                  <a:schemeClr val="bg1"/>
                </a:solidFill>
              </a:rPr>
              <a:t>899,000</a:t>
            </a:r>
            <a:endParaRPr sz="279600" dirty="0">
              <a:solidFill>
                <a:schemeClr val="bg1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639011" y="2131333"/>
            <a:ext cx="4145915" cy="461645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598930" algn="l"/>
                <a:tab pos="3148965" algn="l"/>
              </a:tabLst>
            </a:pPr>
            <a:r>
              <a:rPr sz="2850" spc="55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sz="2850" spc="5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sz="2850" spc="409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sz="2850" spc="3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sz="2850" spc="2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sz="28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850" spc="28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sz="2850" spc="61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sz="2850" spc="3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sz="2850" spc="29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sz="2850" spc="-3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sz="285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850" spc="47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2021</a:t>
            </a:r>
            <a:endParaRPr sz="28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2322958" y="4213616"/>
            <a:ext cx="4511040" cy="2044149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8600" spc="22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sz="8600" spc="22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endParaRPr sz="8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  <a:spcBef>
                <a:spcPts val="2065"/>
              </a:spcBef>
            </a:pPr>
            <a:r>
              <a:rPr lang="en-US" sz="2850" spc="40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TEXT</a:t>
            </a:r>
            <a:endParaRPr sz="28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 idx="4294967295"/>
          </p:nvPr>
        </p:nvSpPr>
        <p:spPr>
          <a:xfrm>
            <a:off x="1661597" y="2349646"/>
            <a:ext cx="5970270" cy="963084"/>
          </a:xfrm>
          <a:prstGeom prst="rect">
            <a:avLst/>
          </a:prstGeom>
        </p:spPr>
        <p:txBody>
          <a:bodyPr vert="horz" wrap="square" lIns="0" tIns="199390" rIns="0" bIns="0" rtlCol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570"/>
              </a:spcBef>
              <a:tabLst>
                <a:tab pos="1992630" algn="l"/>
                <a:tab pos="4131945" algn="l"/>
              </a:tabLst>
            </a:pPr>
            <a:r>
              <a:rPr lang="en-US" sz="2850" spc="265" dirty="0">
                <a:solidFill>
                  <a:schemeClr val="bg1"/>
                </a:solidFill>
              </a:rPr>
              <a:t>TITLE</a:t>
            </a:r>
            <a:br>
              <a:rPr lang="en-US" sz="2850" spc="265" dirty="0">
                <a:solidFill>
                  <a:schemeClr val="bg1"/>
                </a:solidFill>
              </a:rPr>
            </a:br>
            <a:r>
              <a:rPr lang="en-US" sz="2100" spc="210" dirty="0">
                <a:solidFill>
                  <a:schemeClr val="bg1"/>
                </a:solidFill>
              </a:rPr>
              <a:t>MONTH DAY, YEAR</a:t>
            </a:r>
            <a:endParaRPr sz="2100" dirty="0">
              <a:solidFill>
                <a:schemeClr val="bg1"/>
              </a:solidFill>
            </a:endParaRPr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DCC500DC-BE53-7B4D-B8B0-85C9E3A1DBFD}"/>
              </a:ext>
            </a:extLst>
          </p:cNvPr>
          <p:cNvSpPr txBox="1">
            <a:spLocks/>
          </p:cNvSpPr>
          <p:nvPr/>
        </p:nvSpPr>
        <p:spPr>
          <a:xfrm>
            <a:off x="10841455" y="2349646"/>
            <a:ext cx="5970270" cy="963084"/>
          </a:xfrm>
          <a:prstGeom prst="rect">
            <a:avLst/>
          </a:prstGeom>
        </p:spPr>
        <p:txBody>
          <a:bodyPr vert="horz" wrap="square" lIns="0" tIns="199390" rIns="0" bIns="0" rtlCol="0">
            <a:noAutofit/>
          </a:bodyPr>
          <a:lstStyle>
            <a:lvl1pPr>
              <a:defRPr sz="11450" b="0" i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12700" algn="ctr">
              <a:spcBef>
                <a:spcPts val="1570"/>
              </a:spcBef>
              <a:tabLst>
                <a:tab pos="1992630" algn="l"/>
                <a:tab pos="4131945" algn="l"/>
              </a:tabLst>
            </a:pPr>
            <a:r>
              <a:rPr lang="en-US" sz="2850" kern="0" spc="265" dirty="0"/>
              <a:t>TITLE</a:t>
            </a:r>
            <a:br>
              <a:rPr lang="en-US" sz="2850" kern="0" spc="265" dirty="0"/>
            </a:br>
            <a:r>
              <a:rPr lang="en-US" sz="2100" kern="0" spc="210" dirty="0"/>
              <a:t>MONTH DAY, YEAR</a:t>
            </a:r>
            <a:endParaRPr lang="en-US" sz="2100" kern="0" dirty="0"/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2EF0D881-2616-D74B-859B-F20EDA614986}"/>
              </a:ext>
            </a:extLst>
          </p:cNvPr>
          <p:cNvSpPr txBox="1"/>
          <p:nvPr/>
        </p:nvSpPr>
        <p:spPr>
          <a:xfrm>
            <a:off x="11664181" y="4213616"/>
            <a:ext cx="4511040" cy="2044149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8600" spc="22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5.6</a:t>
            </a:r>
            <a:r>
              <a:rPr sz="8600" spc="223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endParaRPr sz="8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0000"/>
              </a:lnSpc>
              <a:spcBef>
                <a:spcPts val="2065"/>
              </a:spcBef>
            </a:pPr>
            <a:r>
              <a:rPr lang="en-US" sz="2850" spc="405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TEXT</a:t>
            </a:r>
            <a:endParaRPr sz="28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8" r="8642"/>
          <a:stretch/>
        </p:blipFill>
        <p:spPr>
          <a:xfrm>
            <a:off x="1" y="0"/>
            <a:ext cx="6172200" cy="10286999"/>
          </a:xfrm>
          <a:prstGeom prst="rect">
            <a:avLst/>
          </a:prstGeom>
        </p:spPr>
      </p:pic>
      <p:sp>
        <p:nvSpPr>
          <p:cNvPr id="5" name="object 7">
            <a:extLst>
              <a:ext uri="{FF2B5EF4-FFF2-40B4-BE49-F238E27FC236}">
                <a16:creationId xmlns:a16="http://schemas.microsoft.com/office/drawing/2014/main" id="{0FD214AF-ACD4-4147-B41F-BB1179ACA1E0}"/>
              </a:ext>
            </a:extLst>
          </p:cNvPr>
          <p:cNvSpPr/>
          <p:nvPr/>
        </p:nvSpPr>
        <p:spPr>
          <a:xfrm>
            <a:off x="1032718" y="9115401"/>
            <a:ext cx="4724400" cy="1172210"/>
          </a:xfrm>
          <a:custGeom>
            <a:avLst/>
            <a:gdLst/>
            <a:ahLst/>
            <a:cxnLst/>
            <a:rect l="l" t="t" r="r" b="b"/>
            <a:pathLst>
              <a:path w="4724400" h="1172209">
                <a:moveTo>
                  <a:pt x="0" y="0"/>
                </a:moveTo>
                <a:lnTo>
                  <a:pt x="4724399" y="0"/>
                </a:lnTo>
                <a:lnTo>
                  <a:pt x="4724399" y="1171597"/>
                </a:lnTo>
                <a:lnTo>
                  <a:pt x="0" y="1171597"/>
                </a:lnTo>
                <a:lnTo>
                  <a:pt x="0" y="0"/>
                </a:lnTo>
                <a:close/>
              </a:path>
            </a:pathLst>
          </a:custGeom>
          <a:solidFill>
            <a:srgbClr val="81D3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7FDFC0-1000-5544-B260-1DFBB1AB2604}"/>
              </a:ext>
            </a:extLst>
          </p:cNvPr>
          <p:cNvSpPr/>
          <p:nvPr/>
        </p:nvSpPr>
        <p:spPr>
          <a:xfrm>
            <a:off x="2437194" y="9586888"/>
            <a:ext cx="1823256" cy="40011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R="5080" algn="r">
              <a:lnSpc>
                <a:spcPct val="100000"/>
              </a:lnSpc>
              <a:spcBef>
                <a:spcPts val="115"/>
              </a:spcBef>
              <a:tabLst>
                <a:tab pos="342265" algn="l"/>
                <a:tab pos="1202055" algn="l"/>
              </a:tabLst>
            </a:pPr>
            <a:r>
              <a:rPr lang="en-US" sz="2000" b="1" spc="185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PHOTO TITLE</a:t>
            </a:r>
            <a:endParaRPr lang="en-US" sz="2000" b="1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object 2">
            <a:extLst>
              <a:ext uri="{FF2B5EF4-FFF2-40B4-BE49-F238E27FC236}">
                <a16:creationId xmlns:a16="http://schemas.microsoft.com/office/drawing/2014/main" id="{B2AAD5D1-73E5-9541-AA55-616550E6B61D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1" r="28250" b="27807"/>
          <a:stretch/>
        </p:blipFill>
        <p:spPr>
          <a:xfrm>
            <a:off x="6281923" y="1"/>
            <a:ext cx="6172200" cy="5143500"/>
          </a:xfrm>
          <a:prstGeom prst="rect">
            <a:avLst/>
          </a:prstGeom>
        </p:spPr>
      </p:pic>
      <p:pic>
        <p:nvPicPr>
          <p:cNvPr id="9" name="object 2">
            <a:extLst>
              <a:ext uri="{FF2B5EF4-FFF2-40B4-BE49-F238E27FC236}">
                <a16:creationId xmlns:a16="http://schemas.microsoft.com/office/drawing/2014/main" id="{9DA8799D-1C5D-EC4E-94AF-81499F892A8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3189" r="10000"/>
          <a:stretch/>
        </p:blipFill>
        <p:spPr>
          <a:xfrm>
            <a:off x="6281923" y="5295900"/>
            <a:ext cx="6172200" cy="4979438"/>
          </a:xfrm>
          <a:prstGeom prst="rect">
            <a:avLst/>
          </a:prstGeom>
        </p:spPr>
      </p:pic>
      <p:sp>
        <p:nvSpPr>
          <p:cNvPr id="10" name="object 3">
            <a:extLst>
              <a:ext uri="{FF2B5EF4-FFF2-40B4-BE49-F238E27FC236}">
                <a16:creationId xmlns:a16="http://schemas.microsoft.com/office/drawing/2014/main" id="{3064561E-44B7-AB41-8AD4-DC90476E51B8}"/>
              </a:ext>
            </a:extLst>
          </p:cNvPr>
          <p:cNvSpPr txBox="1">
            <a:spLocks/>
          </p:cNvSpPr>
          <p:nvPr/>
        </p:nvSpPr>
        <p:spPr>
          <a:xfrm>
            <a:off x="13030200" y="972992"/>
            <a:ext cx="4225082" cy="7536679"/>
          </a:xfrm>
          <a:prstGeom prst="rect">
            <a:avLst/>
          </a:prstGeom>
        </p:spPr>
        <p:txBody>
          <a:bodyPr vert="horz" wrap="square" lIns="0" tIns="13970" rIns="0" bIns="0" rtlCol="0">
            <a:noAutofit/>
          </a:bodyPr>
          <a:lstStyle>
            <a:lvl1pPr marL="0">
              <a:defRPr b="0" i="0"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r>
              <a:rPr lang="en-US" sz="2800" b="1" kern="0" spc="415" dirty="0">
                <a:solidFill>
                  <a:srgbClr val="0C234B"/>
                </a:solidFill>
              </a:rPr>
              <a:t>TITLE</a:t>
            </a:r>
          </a:p>
          <a:p>
            <a:pPr marL="12700">
              <a:spcBef>
                <a:spcPts val="110"/>
              </a:spcBef>
              <a:tabLst>
                <a:tab pos="1565275" algn="l"/>
                <a:tab pos="3314700" algn="l"/>
              </a:tabLst>
            </a:pPr>
            <a:endParaRPr lang="en-US" sz="2800" kern="0" spc="360" dirty="0">
              <a:solidFill>
                <a:srgbClr val="0C234B"/>
              </a:solidFill>
            </a:endParaRPr>
          </a:p>
          <a:p>
            <a:r>
              <a:rPr lang="en-US" sz="2800" kern="0" dirty="0" err="1">
                <a:solidFill>
                  <a:srgbClr val="0C234B"/>
                </a:solidFill>
              </a:rPr>
              <a:t>Velestiores</a:t>
            </a:r>
            <a:r>
              <a:rPr lang="en-US" sz="2800" kern="0" dirty="0">
                <a:solidFill>
                  <a:srgbClr val="0C234B"/>
                </a:solidFill>
              </a:rPr>
              <a:t> is es </a:t>
            </a:r>
            <a:r>
              <a:rPr lang="en-US" sz="2800" kern="0" dirty="0" err="1">
                <a:solidFill>
                  <a:srgbClr val="0C234B"/>
                </a:solidFill>
              </a:rPr>
              <a:t>desti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doluptatium</a:t>
            </a:r>
            <a:r>
              <a:rPr lang="en-US" sz="2800" kern="0" dirty="0">
                <a:solidFill>
                  <a:srgbClr val="0C234B"/>
                </a:solidFill>
              </a:rPr>
              <a:t>, </a:t>
            </a:r>
            <a:r>
              <a:rPr lang="en-US" sz="2800" kern="0" dirty="0" err="1">
                <a:solidFill>
                  <a:srgbClr val="0C234B"/>
                </a:solidFill>
              </a:rPr>
              <a:t>tem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delitaquas</a:t>
            </a:r>
            <a:r>
              <a:rPr lang="en-US" sz="2800" kern="0" dirty="0">
                <a:solidFill>
                  <a:srgbClr val="0C234B"/>
                </a:solidFill>
              </a:rPr>
              <a:t> quat </a:t>
            </a:r>
            <a:r>
              <a:rPr lang="en-US" sz="2800" kern="0" dirty="0" err="1">
                <a:solidFill>
                  <a:srgbClr val="0C234B"/>
                </a:solidFill>
              </a:rPr>
              <a:t>abore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parum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vendiscit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essitat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iberspiscit</a:t>
            </a:r>
            <a:r>
              <a:rPr lang="en-US" sz="2800" kern="0" dirty="0">
                <a:solidFill>
                  <a:srgbClr val="0C234B"/>
                </a:solidFill>
              </a:rPr>
              <a:t> ad </a:t>
            </a:r>
            <a:r>
              <a:rPr lang="en-US" sz="2800" kern="0" dirty="0" err="1">
                <a:solidFill>
                  <a:srgbClr val="0C234B"/>
                </a:solidFill>
              </a:rPr>
              <a:t>minto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dolorpore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consequ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aeritib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eatae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ihes</a:t>
            </a:r>
            <a:r>
              <a:rPr lang="en-US" sz="2800" kern="0" dirty="0">
                <a:solidFill>
                  <a:srgbClr val="0C234B"/>
                </a:solidFill>
              </a:rPr>
              <a:t>. </a:t>
            </a:r>
          </a:p>
          <a:p>
            <a:endParaRPr lang="en-US" sz="4000" kern="0" dirty="0">
              <a:solidFill>
                <a:srgbClr val="0C234B"/>
              </a:solidFill>
            </a:endParaRPr>
          </a:p>
          <a:p>
            <a:pPr marL="12700"/>
            <a:r>
              <a:rPr lang="en-US" sz="2800" b="1" kern="0" spc="450" dirty="0">
                <a:solidFill>
                  <a:srgbClr val="0C234B"/>
                </a:solidFill>
              </a:rPr>
              <a:t>TITLE</a:t>
            </a:r>
          </a:p>
          <a:p>
            <a:pPr marL="12700"/>
            <a:endParaRPr lang="en-US" sz="2800" kern="0" spc="450" dirty="0">
              <a:solidFill>
                <a:srgbClr val="0C234B"/>
              </a:solidFill>
            </a:endParaRPr>
          </a:p>
          <a:p>
            <a:r>
              <a:rPr lang="en-US" sz="2800" kern="0" dirty="0" err="1">
                <a:solidFill>
                  <a:srgbClr val="0C234B"/>
                </a:solidFill>
              </a:rPr>
              <a:t>Velestiores</a:t>
            </a:r>
            <a:r>
              <a:rPr lang="en-US" sz="2800" kern="0" dirty="0">
                <a:solidFill>
                  <a:srgbClr val="0C234B"/>
                </a:solidFill>
              </a:rPr>
              <a:t> is es </a:t>
            </a:r>
            <a:r>
              <a:rPr lang="en-US" sz="2800" kern="0" dirty="0" err="1">
                <a:solidFill>
                  <a:srgbClr val="0C234B"/>
                </a:solidFill>
              </a:rPr>
              <a:t>desti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doluptatium</a:t>
            </a:r>
            <a:r>
              <a:rPr lang="en-US" sz="2800" kern="0" dirty="0">
                <a:solidFill>
                  <a:srgbClr val="0C234B"/>
                </a:solidFill>
              </a:rPr>
              <a:t>, </a:t>
            </a:r>
            <a:r>
              <a:rPr lang="en-US" sz="2800" kern="0" dirty="0" err="1">
                <a:solidFill>
                  <a:srgbClr val="0C234B"/>
                </a:solidFill>
              </a:rPr>
              <a:t>tem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delitaquas</a:t>
            </a:r>
            <a:r>
              <a:rPr lang="en-US" sz="2800" kern="0" dirty="0">
                <a:solidFill>
                  <a:srgbClr val="0C234B"/>
                </a:solidFill>
              </a:rPr>
              <a:t> quat </a:t>
            </a:r>
            <a:r>
              <a:rPr lang="en-US" sz="2800" kern="0" dirty="0" err="1">
                <a:solidFill>
                  <a:srgbClr val="0C234B"/>
                </a:solidFill>
              </a:rPr>
              <a:t>abore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parum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vendiscit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essitat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iberspiscit</a:t>
            </a:r>
            <a:r>
              <a:rPr lang="en-US" sz="2800" kern="0" dirty="0">
                <a:solidFill>
                  <a:srgbClr val="0C234B"/>
                </a:solidFill>
              </a:rPr>
              <a:t> ad </a:t>
            </a:r>
            <a:r>
              <a:rPr lang="en-US" sz="2800" kern="0" dirty="0" err="1">
                <a:solidFill>
                  <a:srgbClr val="0C234B"/>
                </a:solidFill>
              </a:rPr>
              <a:t>minto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dolorpore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consequ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aeritib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eatae</a:t>
            </a:r>
            <a:r>
              <a:rPr lang="en-US" sz="2800" kern="0" dirty="0">
                <a:solidFill>
                  <a:srgbClr val="0C234B"/>
                </a:solidFill>
              </a:rPr>
              <a:t> </a:t>
            </a:r>
            <a:r>
              <a:rPr lang="en-US" sz="2800" kern="0" dirty="0" err="1">
                <a:solidFill>
                  <a:srgbClr val="0C234B"/>
                </a:solidFill>
              </a:rPr>
              <a:t>ihes</a:t>
            </a:r>
            <a:r>
              <a:rPr lang="en-US" sz="2800" kern="0" dirty="0">
                <a:solidFill>
                  <a:srgbClr val="0C234B"/>
                </a:solidFill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027902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Arizona">
      <a:dk1>
        <a:srgbClr val="0C234B"/>
      </a:dk1>
      <a:lt1>
        <a:srgbClr val="FFFFFF"/>
      </a:lt1>
      <a:dk2>
        <a:srgbClr val="1F497D"/>
      </a:dk2>
      <a:lt2>
        <a:srgbClr val="FFFFFF"/>
      </a:lt2>
      <a:accent1>
        <a:srgbClr val="25669A"/>
      </a:accent1>
      <a:accent2>
        <a:srgbClr val="BB1B29"/>
      </a:accent2>
      <a:accent3>
        <a:srgbClr val="EF4056"/>
      </a:accent3>
      <a:accent4>
        <a:srgbClr val="90DAEF"/>
      </a:accent4>
      <a:accent5>
        <a:srgbClr val="25669A"/>
      </a:accent5>
      <a:accent6>
        <a:srgbClr val="1E5188"/>
      </a:accent6>
      <a:hlink>
        <a:srgbClr val="FFFFFF"/>
      </a:hlink>
      <a:folHlink>
        <a:srgbClr val="BB1B2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1 UArizona Dynamic Template" id="{A8548F78-6254-C64D-A233-B6AB675BA646}" vid="{476E7385-C7DC-104F-B86C-3E89BCF8737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UArizona</Template>
  <TotalTime>5</TotalTime>
  <Words>387</Words>
  <Application>Microsoft Office PowerPoint</Application>
  <PresentationFormat>Custom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Calibri</vt:lpstr>
      <vt:lpstr>Office Theme</vt:lpstr>
      <vt:lpstr>PowerPoint Presentation</vt:lpstr>
      <vt:lpstr>TITLE</vt:lpstr>
      <vt:lpstr>Add a quote here, something inspiring, compelling. This will help tell your story”</vt:lpstr>
      <vt:lpstr>TITLE</vt:lpstr>
      <vt:lpstr>PowerPoint Presentation</vt:lpstr>
      <vt:lpstr>TITLE</vt:lpstr>
      <vt:lpstr>899,000</vt:lpstr>
      <vt:lpstr>TITLE MONTH DAY, YEAR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Estrella, Jessica V - (jestrella)</dc:creator>
  <cp:lastModifiedBy>Voyze Harris</cp:lastModifiedBy>
  <cp:revision>4</cp:revision>
  <dcterms:created xsi:type="dcterms:W3CDTF">2021-03-09T20:21:21Z</dcterms:created>
  <dcterms:modified xsi:type="dcterms:W3CDTF">2022-04-05T11:58:00Z</dcterms:modified>
</cp:coreProperties>
</file>

<file path=docProps/thumbnail.jpeg>
</file>